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2" r:id="rId5"/>
    <p:sldId id="259" r:id="rId6"/>
    <p:sldId id="258" r:id="rId7"/>
    <p:sldId id="260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C87F54-D8A9-46B3-AC4D-0CA8BD58B4C4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3F1D24-86CD-4AFF-B053-B23A027C39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838200"/>
          </a:xfrm>
        </p:spPr>
        <p:txBody>
          <a:bodyPr/>
          <a:lstStyle/>
          <a:p>
            <a:pPr algn="ctr"/>
            <a:r>
              <a:rPr lang="en-US" dirty="0" smtClean="0"/>
              <a:t>Asthma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  <p:pic>
        <p:nvPicPr>
          <p:cNvPr id="1030" name="Picture 6" descr="http://www.womanaroundtown.com/wp-content/uploads/2011/01/asthma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6075" y="3733800"/>
            <a:ext cx="3286125" cy="2647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947909"/>
            <a:ext cx="4585241" cy="1023891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3048000"/>
            <a:ext cx="8183880" cy="685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www.playppt.com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Asthma?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Asthma is a disease affecting the airways that carry air to and from your lungs. </a:t>
            </a:r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dirty="0" smtClean="0"/>
              <a:t>who suffer from this chronic condition (long-lasting or recurrent) are said to be asthmatic.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Asthma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Asthma was first recognized in ancient Egypt.</a:t>
            </a:r>
          </a:p>
          <a:p>
            <a:r>
              <a:rPr lang="en-US" dirty="0" smtClean="0"/>
              <a:t>In 1873, the first paper was published in explaining this disease.</a:t>
            </a:r>
          </a:p>
          <a:p>
            <a:r>
              <a:rPr lang="en-US" dirty="0" err="1" smtClean="0"/>
              <a:t>Pilocarpin</a:t>
            </a:r>
            <a:r>
              <a:rPr lang="en-US" dirty="0" smtClean="0"/>
              <a:t> was used on 1880 as a medical treatment for asthma.</a:t>
            </a:r>
          </a:p>
          <a:p>
            <a:r>
              <a:rPr lang="en-US" dirty="0" smtClean="0"/>
              <a:t>In 1905, Epinephrine was the first treatment used to control asthma.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 Asthma?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Tobacco Smoke</a:t>
            </a:r>
          </a:p>
          <a:p>
            <a:r>
              <a:rPr lang="en-US" dirty="0" smtClean="0"/>
              <a:t>Air polluted Atmosphere</a:t>
            </a:r>
          </a:p>
          <a:p>
            <a:r>
              <a:rPr lang="en-US" dirty="0" smtClean="0"/>
              <a:t>Allergy</a:t>
            </a:r>
          </a:p>
          <a:p>
            <a:r>
              <a:rPr lang="en-US" dirty="0" smtClean="0"/>
              <a:t>Stress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Genes</a:t>
            </a:r>
          </a:p>
          <a:p>
            <a:r>
              <a:rPr lang="en-US" dirty="0" err="1" smtClean="0"/>
              <a:t>Atopy</a:t>
            </a:r>
            <a:endParaRPr lang="en-US" dirty="0" smtClean="0"/>
          </a:p>
          <a:p>
            <a:r>
              <a:rPr lang="en-US" dirty="0" smtClean="0"/>
              <a:t>Airway Hyperactivity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Asthma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symptom is wheezing. It makes whistling sound while breathing.</a:t>
            </a:r>
          </a:p>
          <a:p>
            <a:r>
              <a:rPr lang="en-US" dirty="0" smtClean="0"/>
              <a:t>Shortness of </a:t>
            </a:r>
            <a:r>
              <a:rPr lang="en-US" dirty="0" smtClean="0"/>
              <a:t>breath</a:t>
            </a:r>
          </a:p>
          <a:p>
            <a:r>
              <a:rPr lang="en-US" dirty="0" smtClean="0"/>
              <a:t>Chest </a:t>
            </a:r>
            <a:r>
              <a:rPr lang="en-US" dirty="0" smtClean="0"/>
              <a:t>tightness or </a:t>
            </a:r>
            <a:r>
              <a:rPr lang="en-US" dirty="0" smtClean="0"/>
              <a:t>pain</a:t>
            </a:r>
          </a:p>
          <a:p>
            <a:r>
              <a:rPr lang="en-US" dirty="0" smtClean="0"/>
              <a:t>Chronic coughing</a:t>
            </a:r>
          </a:p>
          <a:p>
            <a:r>
              <a:rPr lang="en-US" dirty="0" smtClean="0"/>
              <a:t>Trouble </a:t>
            </a:r>
            <a:r>
              <a:rPr lang="en-US" dirty="0" smtClean="0"/>
              <a:t>sleeping due to coughing or wheezing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Asthma Symptoms</a:t>
            </a:r>
            <a:endParaRPr lang="en-US" dirty="0"/>
          </a:p>
        </p:txBody>
      </p:sp>
      <p:pic>
        <p:nvPicPr>
          <p:cNvPr id="4" name="Picture 4" descr="Figure A shows the location of the lungs and airways in the body. Figure B shows a cross-section of a normal airway. Figure C shows a cross-section of an airway during asthma symptoms. 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6553200" cy="4345806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Asthma Symptoms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 smtClean="0"/>
              <a:t>night or early </a:t>
            </a:r>
            <a:r>
              <a:rPr lang="en-US" dirty="0" smtClean="0"/>
              <a:t>morning</a:t>
            </a:r>
          </a:p>
          <a:p>
            <a:r>
              <a:rPr lang="en-US" dirty="0" smtClean="0"/>
              <a:t>During </a:t>
            </a:r>
            <a:r>
              <a:rPr lang="en-US" dirty="0" smtClean="0"/>
              <a:t>or after </a:t>
            </a:r>
            <a:r>
              <a:rPr lang="en-US" dirty="0" smtClean="0"/>
              <a:t>exercise</a:t>
            </a:r>
          </a:p>
          <a:p>
            <a:r>
              <a:rPr lang="en-US" dirty="0" smtClean="0"/>
              <a:t>During </a:t>
            </a:r>
            <a:r>
              <a:rPr lang="en-US" dirty="0" smtClean="0"/>
              <a:t>certain </a:t>
            </a:r>
            <a:r>
              <a:rPr lang="en-US" dirty="0" smtClean="0"/>
              <a:t>seasons</a:t>
            </a:r>
          </a:p>
          <a:p>
            <a:r>
              <a:rPr lang="en-US" dirty="0" smtClean="0"/>
              <a:t>After </a:t>
            </a:r>
            <a:r>
              <a:rPr lang="en-US" dirty="0" smtClean="0"/>
              <a:t>laughing or </a:t>
            </a:r>
            <a:r>
              <a:rPr lang="en-US" dirty="0" smtClean="0"/>
              <a:t>crying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exposed to common asthma triggers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Asthma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Child-onset Asthma</a:t>
            </a:r>
          </a:p>
          <a:p>
            <a:r>
              <a:rPr lang="en-US" dirty="0" smtClean="0"/>
              <a:t>Adult-onset Asthma</a:t>
            </a:r>
          </a:p>
          <a:p>
            <a:r>
              <a:rPr lang="en-US" dirty="0" smtClean="0"/>
              <a:t>Exercise-induced Asthma</a:t>
            </a:r>
          </a:p>
          <a:p>
            <a:r>
              <a:rPr lang="en-US" dirty="0" smtClean="0"/>
              <a:t>Cough-induced Asthma</a:t>
            </a:r>
          </a:p>
          <a:p>
            <a:r>
              <a:rPr lang="en-US" dirty="0" smtClean="0"/>
              <a:t>Occupational Asthma</a:t>
            </a:r>
          </a:p>
          <a:p>
            <a:r>
              <a:rPr lang="en-US" dirty="0" smtClean="0"/>
              <a:t>Nocturnal Asthma</a:t>
            </a:r>
          </a:p>
          <a:p>
            <a:r>
              <a:rPr lang="en-US" dirty="0" smtClean="0"/>
              <a:t>Steroid Resistant Asthma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cure for asthma, but it can be controlled with good treatment.</a:t>
            </a:r>
          </a:p>
          <a:p>
            <a:r>
              <a:rPr lang="en-US" dirty="0" smtClean="0"/>
              <a:t>Some treatment which controls asthma are:</a:t>
            </a:r>
          </a:p>
          <a:p>
            <a:pPr lvl="1"/>
            <a:r>
              <a:rPr lang="en-US" dirty="0" smtClean="0"/>
              <a:t>Continuous Checkup</a:t>
            </a:r>
          </a:p>
          <a:p>
            <a:pPr lvl="1"/>
            <a:r>
              <a:rPr lang="en-US" dirty="0" smtClean="0"/>
              <a:t>Daily medications</a:t>
            </a:r>
          </a:p>
          <a:p>
            <a:pPr lvl="1"/>
            <a:r>
              <a:rPr lang="en-US" dirty="0" smtClean="0"/>
              <a:t>Quick relief medicines</a:t>
            </a:r>
          </a:p>
          <a:p>
            <a:pPr lvl="1"/>
            <a:r>
              <a:rPr lang="en-US" dirty="0" smtClean="0"/>
              <a:t>Inhaler</a:t>
            </a:r>
          </a:p>
          <a:p>
            <a:pPr lvl="1"/>
            <a:r>
              <a:rPr lang="en-US" dirty="0" smtClean="0"/>
              <a:t>Vitamin D</a:t>
            </a:r>
          </a:p>
          <a:p>
            <a:pPr lvl="1"/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9258" y="5867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221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Asthma</vt:lpstr>
      <vt:lpstr>What is Asthma?</vt:lpstr>
      <vt:lpstr>History of Asthma</vt:lpstr>
      <vt:lpstr>What Cause Asthma?</vt:lpstr>
      <vt:lpstr>Asthma Symptoms</vt:lpstr>
      <vt:lpstr>Asthma Symptoms</vt:lpstr>
      <vt:lpstr>When Asthma Symptoms Occur?</vt:lpstr>
      <vt:lpstr>Types of Asthma</vt:lpstr>
      <vt:lpstr>Treatment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Asthma</dc:title>
  <dc:creator>YOGESH</dc:creator>
  <cp:lastModifiedBy>YOGESH</cp:lastModifiedBy>
  <cp:revision>5</cp:revision>
  <dcterms:created xsi:type="dcterms:W3CDTF">2013-09-26T01:37:51Z</dcterms:created>
  <dcterms:modified xsi:type="dcterms:W3CDTF">2013-09-26T02:21:28Z</dcterms:modified>
</cp:coreProperties>
</file>