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62" r:id="rId5"/>
    <p:sldId id="263" r:id="rId6"/>
    <p:sldId id="258" r:id="rId7"/>
    <p:sldId id="259" r:id="rId8"/>
    <p:sldId id="260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D636F5C-29E9-4055-83AE-453CBCC5484B}" type="datetimeFigureOut">
              <a:rPr lang="en-US" smtClean="0"/>
              <a:pPr/>
              <a:t>9/29/2013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ED5175-0E4B-473D-B5CD-49A0E418E1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ser_Datagram_Protocol" TargetMode="External"/><Relationship Id="rId2" Type="http://schemas.openxmlformats.org/officeDocument/2006/relationships/hyperlink" Target="http://en.wikipedia.org/wiki/Internet_Protoco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ayload_(computing)" TargetMode="External"/><Relationship Id="rId2" Type="http://schemas.openxmlformats.org/officeDocument/2006/relationships/hyperlink" Target="http://en.wikipedia.org/wiki/Header_(computing)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Encapsulation_(networking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acket_(information_technology)" TargetMode="External"/><Relationship Id="rId2" Type="http://schemas.openxmlformats.org/officeDocument/2006/relationships/hyperlink" Target="http://en.wikipedia.org/wiki/Internet_Protoco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Datagram</a:t>
            </a:r>
            <a:endParaRPr lang="en-US" dirty="0"/>
          </a:p>
        </p:txBody>
      </p:sp>
      <p:pic>
        <p:nvPicPr>
          <p:cNvPr id="61443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5638800"/>
            <a:ext cx="3547505" cy="792163"/>
          </a:xfrm>
          <a:prstGeom prst="rect">
            <a:avLst/>
          </a:prstGeom>
          <a:noFill/>
        </p:spPr>
      </p:pic>
      <p:pic>
        <p:nvPicPr>
          <p:cNvPr id="6146" name="Picture 2" descr="http://www.roseindia.net/java/network/datagram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2209800"/>
            <a:ext cx="46291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Internet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 </a:t>
            </a:r>
            <a:r>
              <a:rPr lang="en-US" u="sng" dirty="0" smtClean="0">
                <a:hlinkClick r:id="rId2" tooltip="Internet Protocol"/>
              </a:rPr>
              <a:t>Internet Protocol</a:t>
            </a:r>
            <a:r>
              <a:rPr lang="en-US" dirty="0" smtClean="0"/>
              <a:t> (IP) provides an unreliable service and </a:t>
            </a:r>
            <a:r>
              <a:rPr lang="en-US" u="sng" dirty="0" err="1" smtClean="0">
                <a:hlinkClick r:id="rId3" tooltip="User Datagram Protocol"/>
              </a:rPr>
              <a:t>UDP</a:t>
            </a:r>
            <a:r>
              <a:rPr lang="en-US" dirty="0" err="1" smtClean="0"/>
              <a:t>over</a:t>
            </a:r>
            <a:r>
              <a:rPr lang="en-US" dirty="0" smtClean="0"/>
              <a:t> IP is also unreliable. </a:t>
            </a:r>
          </a:p>
          <a:p>
            <a:r>
              <a:rPr lang="en-US" dirty="0" smtClean="0"/>
              <a:t>That is why IP and UDP packets are generally called </a:t>
            </a:r>
            <a:r>
              <a:rPr lang="en-US" dirty="0" err="1" smtClean="0"/>
              <a:t>datagrams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743200"/>
            <a:ext cx="3547505" cy="792163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219200" y="3581400"/>
            <a:ext cx="7498080" cy="6096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www.playppt.com</a:t>
            </a: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 </a:t>
            </a:r>
            <a:r>
              <a:rPr lang="en-US" i="1" dirty="0" smtClean="0"/>
              <a:t>datagram</a:t>
            </a:r>
            <a:r>
              <a:rPr lang="en-US" dirty="0" smtClean="0"/>
              <a:t> is an independent, self-contained message sent over the network whose arrival, arrival time, and content are not guaranteed.</a:t>
            </a:r>
            <a:endParaRPr lang="en-US" dirty="0"/>
          </a:p>
        </p:txBody>
      </p:sp>
      <p:pic>
        <p:nvPicPr>
          <p:cNvPr id="5" name="Picture 4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4747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49675"/>
                <a:gridCol w="3749675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OSI</a:t>
                      </a:r>
                      <a:r>
                        <a:rPr lang="en-US" baseline="0" dirty="0" smtClean="0"/>
                        <a:t> LAYER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DATAGRAM</a:t>
                      </a:r>
                      <a:r>
                        <a:rPr lang="en-US" baseline="0" dirty="0" smtClean="0"/>
                        <a:t> RUNNING</a:t>
                      </a:r>
                      <a:endParaRPr lang="en-US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Layer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segment</a:t>
                      </a:r>
                      <a:endParaRPr lang="en-US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Layer 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 packet</a:t>
                      </a:r>
                      <a:endParaRPr lang="en-US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Layer 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Frames (IEEE 802.3)</a:t>
                      </a:r>
                    </a:p>
                    <a:p>
                      <a:pPr algn="ctr"/>
                      <a:r>
                        <a:rPr lang="en-US" dirty="0" smtClean="0"/>
                        <a:t>Frames (IEEE 802.11)</a:t>
                      </a:r>
                    </a:p>
                    <a:p>
                      <a:pPr algn="ctr"/>
                      <a:r>
                        <a:rPr lang="en-US" dirty="0" smtClean="0"/>
                        <a:t>Cell</a:t>
                      </a:r>
                      <a:r>
                        <a:rPr lang="en-US" baseline="0" dirty="0" smtClean="0"/>
                        <a:t> ATM</a:t>
                      </a:r>
                      <a:endParaRPr lang="en-US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Layer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Chip (CDMA)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5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Guaranteed: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Clients and servers that communicate via a perfect channel have a dedicated point-to-point channel between themselves. </a:t>
            </a:r>
          </a:p>
          <a:p>
            <a:r>
              <a:rPr lang="en-US" dirty="0" smtClean="0"/>
              <a:t>To communicate, they must first establish the connection, transmit the data, and then close down the connection. </a:t>
            </a:r>
          </a:p>
          <a:p>
            <a:r>
              <a:rPr lang="en-US" dirty="0" smtClean="0"/>
              <a:t>All data sent over the channel is received in the same order that it was sent. </a:t>
            </a:r>
          </a:p>
          <a:p>
            <a:r>
              <a:rPr lang="en-US" dirty="0" smtClean="0"/>
              <a:t>This is guaranteed by the channel.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Guaranteed: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that communicate via </a:t>
            </a:r>
            <a:r>
              <a:rPr lang="en-US" dirty="0" err="1" smtClean="0"/>
              <a:t>datagrams</a:t>
            </a:r>
            <a:r>
              <a:rPr lang="en-US" dirty="0" smtClean="0"/>
              <a:t> send and receive completely independent packets of information. </a:t>
            </a:r>
          </a:p>
          <a:p>
            <a:r>
              <a:rPr lang="en-US" dirty="0" smtClean="0"/>
              <a:t>These clients and servers do not have and do not need a dedicated point-to-point channel. </a:t>
            </a:r>
          </a:p>
          <a:p>
            <a:r>
              <a:rPr lang="en-US" dirty="0" smtClean="0"/>
              <a:t>The delivery of </a:t>
            </a:r>
            <a:r>
              <a:rPr lang="en-US" dirty="0" err="1" smtClean="0"/>
              <a:t>datagrams</a:t>
            </a:r>
            <a:r>
              <a:rPr lang="en-US" dirty="0" smtClean="0"/>
              <a:t> to their destinations is not guaranteed. Nor is the order of their arrival.</a:t>
            </a:r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datagram has two components, </a:t>
            </a:r>
          </a:p>
          <a:p>
            <a:pPr lvl="1"/>
            <a:r>
              <a:rPr lang="en-US" dirty="0" smtClean="0"/>
              <a:t>a </a:t>
            </a:r>
            <a:r>
              <a:rPr lang="en-US" u="sng" dirty="0" smtClean="0">
                <a:hlinkClick r:id="rId2" tooltip="Header (computing)"/>
              </a:rPr>
              <a:t>header</a:t>
            </a:r>
            <a:r>
              <a:rPr lang="en-US" dirty="0" smtClean="0"/>
              <a:t> and </a:t>
            </a:r>
          </a:p>
          <a:p>
            <a:pPr lvl="1"/>
            <a:r>
              <a:rPr lang="en-US" dirty="0" smtClean="0"/>
              <a:t>a data </a:t>
            </a:r>
            <a:r>
              <a:rPr lang="en-US" u="sng" dirty="0" smtClean="0">
                <a:hlinkClick r:id="rId3" tooltip="Payload (computing)"/>
              </a:rPr>
              <a:t>payload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header contains all the information sufficient for routing from the originating equipment to the destination without relying on prior exchanges between the equipment and the network. </a:t>
            </a:r>
          </a:p>
          <a:p>
            <a:r>
              <a:rPr lang="en-US" dirty="0" smtClean="0"/>
              <a:t>Headers may include source and destination addresses as well as a type field. 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Payload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payload is the data to be transported. </a:t>
            </a:r>
          </a:p>
          <a:p>
            <a:r>
              <a:rPr lang="en-US" dirty="0" smtClean="0"/>
              <a:t>This process of nesting data payloads in a tagged header is called </a:t>
            </a:r>
            <a:r>
              <a:rPr lang="en-US" u="sng" dirty="0" smtClean="0">
                <a:hlinkClick r:id="rId2" tooltip="Encapsulation (networking)"/>
              </a:rPr>
              <a:t>encapsulation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Protocol: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 </a:t>
            </a:r>
            <a:r>
              <a:rPr lang="en-US" u="sng" dirty="0" smtClean="0">
                <a:hlinkClick r:id="rId2" tooltip="Internet Protocol"/>
              </a:rPr>
              <a:t>Internet Protocol</a:t>
            </a:r>
            <a:r>
              <a:rPr lang="en-US" dirty="0" smtClean="0"/>
              <a:t> defines standards for several types of </a:t>
            </a:r>
            <a:r>
              <a:rPr lang="en-US" dirty="0" err="1" smtClean="0"/>
              <a:t>datagrams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term </a:t>
            </a:r>
            <a:r>
              <a:rPr lang="en-US" i="1" dirty="0" smtClean="0"/>
              <a:t>datagram</a:t>
            </a:r>
            <a:r>
              <a:rPr lang="en-US" dirty="0" smtClean="0"/>
              <a:t> is often considered synonymous to </a:t>
            </a:r>
            <a:r>
              <a:rPr lang="en-US" i="1" u="sng" dirty="0" smtClean="0">
                <a:hlinkClick r:id="rId3" tooltip="Packet (information technology)"/>
              </a:rPr>
              <a:t>packet</a:t>
            </a:r>
            <a:r>
              <a:rPr lang="en-US" dirty="0" smtClean="0"/>
              <a:t> but there are some nuances. </a:t>
            </a:r>
          </a:p>
          <a:p>
            <a:r>
              <a:rPr lang="en-US" dirty="0" smtClean="0"/>
              <a:t>The term </a:t>
            </a:r>
            <a:r>
              <a:rPr lang="en-US" i="1" dirty="0" smtClean="0"/>
              <a:t>datagram</a:t>
            </a:r>
            <a:r>
              <a:rPr lang="en-US" dirty="0" smtClean="0"/>
              <a:t> is generally reserved for packets of an unreliable service that does not notify the user if delivery fails, while the term </a:t>
            </a:r>
            <a:r>
              <a:rPr lang="en-US" i="1" dirty="0" smtClean="0"/>
              <a:t>packet</a:t>
            </a:r>
            <a:r>
              <a:rPr lang="en-US" dirty="0" smtClean="0"/>
              <a:t> applies to any message formatted as a packet. </a:t>
            </a:r>
          </a:p>
          <a:p>
            <a:endParaRPr lang="en-US" dirty="0"/>
          </a:p>
        </p:txBody>
      </p:sp>
      <p:pic>
        <p:nvPicPr>
          <p:cNvPr id="4" name="Picture 3" descr="D:\Web\Play PPT\logo\ppt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08642" y="6019800"/>
            <a:ext cx="2630557" cy="5874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</TotalTime>
  <Words>241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Datagram</vt:lpstr>
      <vt:lpstr>Definition</vt:lpstr>
      <vt:lpstr>Example</vt:lpstr>
      <vt:lpstr>Guaranteed:</vt:lpstr>
      <vt:lpstr>Not Guaranteed:</vt:lpstr>
      <vt:lpstr>Components</vt:lpstr>
      <vt:lpstr>Header</vt:lpstr>
      <vt:lpstr>Data Payload</vt:lpstr>
      <vt:lpstr>Internet Protocol:</vt:lpstr>
      <vt:lpstr>Example: Internet Protocol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Ad Hoc Networks</dc:title>
  <dc:creator>YOGESH</dc:creator>
  <cp:lastModifiedBy>YOGESH</cp:lastModifiedBy>
  <cp:revision>5</cp:revision>
  <dcterms:created xsi:type="dcterms:W3CDTF">2013-09-29T14:20:33Z</dcterms:created>
  <dcterms:modified xsi:type="dcterms:W3CDTF">2013-09-29T15:10:19Z</dcterms:modified>
</cp:coreProperties>
</file>