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59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71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ACAB9C1-2BBC-4DA4-9696-D49961614EB5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77FACFE-C3A0-43CC-A5D4-CF5072582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C759C4-5E9C-4A3C-B3ED-DE848A9ED0E2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F4F323-71F0-448B-AC4A-DAD170A389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34A156-A298-4DFB-A53D-40D8F8F7DDDD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FADD6D-DC83-4CE6-B2F9-0C00B7CEC4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19E8BC-1139-4F82-8E8B-471287AC1D23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FBC035-30EC-4EC2-AB03-BEC2C25EE2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4569EFD0-BCC5-4238-BA16-7C588871E4A2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C2EE550-B0FD-408C-AC07-CAE5873DDE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11A7A4-9FC4-4545-96ED-AF140E3FF606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BC993ACF-8DB1-4406-85E7-803842B53B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00BF16-90E4-46F9-A406-29EE0DC540EA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60B0707A-B320-4D7B-BDEF-49DADD50E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80D32C-E89E-431E-873C-37905655BE67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E50F5E-5D79-4A1A-BDF4-F0475294C0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97F74D-32A5-43CE-98F4-D13928357E3B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3F7BAB-F30B-414A-A56E-7D6195AD9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674AACDE-9D8E-4E08-B19E-35D40BF56973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201F4F9-234B-42D9-A207-5C41827FC0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DD3D2F93-E7A8-4945-AA7B-A27758851F71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DCB8807-C08C-41CF-B0C6-E8A6A050E7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40C1FAC6-0318-44B4-9C61-3F540537EC2B}" type="datetimeFigureOut">
              <a:rPr lang="en-US" smtClean="0"/>
              <a:pPr>
                <a:defRPr/>
              </a:pPr>
              <a:t>9/30/2013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8274CCE-0492-4338-BEC1-D0AE8E3F37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82000" cy="1828800"/>
          </a:xfrm>
        </p:spPr>
        <p:txBody>
          <a:bodyPr/>
          <a:lstStyle/>
          <a:p>
            <a:pPr algn="ctr"/>
            <a:r>
              <a:rPr lang="en-US" dirty="0" smtClean="0"/>
              <a:t>EPICYCLIC BEVEL GEAR TRAIN</a:t>
            </a:r>
          </a:p>
        </p:txBody>
      </p:sp>
      <p:pic>
        <p:nvPicPr>
          <p:cNvPr id="5123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886200"/>
            <a:ext cx="5118642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590800"/>
            <a:ext cx="4094914" cy="9144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3581400"/>
            <a:ext cx="8229600" cy="762000"/>
          </a:xfrm>
          <a:prstGeom prst="rect">
            <a:avLst/>
          </a:prstGeom>
        </p:spPr>
        <p:txBody>
          <a:bodyPr rIns="91440" anchor="b">
            <a:normAutofit lnSpcReduction="1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27114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www.playppt.com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rgbClr val="E27114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bevel gears are used to make a more compact epicyclic system and they permit a very high speed reduction with few gears.</a:t>
            </a:r>
          </a:p>
          <a:p>
            <a:r>
              <a:rPr lang="en-US" smtClean="0"/>
              <a:t>The useful application of the epicyclic gear train with bevel gears is found in Humpage’s speed reduction gear and differential gear of an automobile.</a:t>
            </a:r>
          </a:p>
        </p:txBody>
      </p:sp>
      <p:pic>
        <p:nvPicPr>
          <p:cNvPr id="6148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Humpage’s</a:t>
            </a:r>
            <a:r>
              <a:rPr lang="en-US" dirty="0" smtClean="0"/>
              <a:t> Speed Reduction Gear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Humpage’s speed reduction gear was originally designed as a substitute for back gearing of a lathe, but its use is now considerably extended to all kinds of workshop machines and also in electrical machinery.</a:t>
            </a:r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Humpage’s</a:t>
            </a:r>
            <a:r>
              <a:rPr lang="en-US" dirty="0" smtClean="0"/>
              <a:t> speed reduction gear, the driving shaft x and driving shaft y are co-axial.</a:t>
            </a:r>
          </a:p>
          <a:p>
            <a:r>
              <a:rPr lang="en-US" dirty="0" smtClean="0"/>
              <a:t>The driving shaft carries a bevel gear A and driven shaft carries a bevel gear E.</a:t>
            </a:r>
          </a:p>
          <a:p>
            <a:r>
              <a:rPr lang="en-US" dirty="0" smtClean="0"/>
              <a:t>The bevel gear B meshes with gear A and a fixed gear C.</a:t>
            </a:r>
          </a:p>
          <a:p>
            <a:r>
              <a:rPr lang="en-US" dirty="0" smtClean="0"/>
              <a:t>The gear E meshes with gear D which is compound with gear B.</a:t>
            </a:r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– Contd.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compound gear B-D is mounted on the arm or spindle F which is rigidly connected with a hollow sleeve  G. </a:t>
            </a:r>
          </a:p>
          <a:p>
            <a:r>
              <a:rPr lang="en-US" smtClean="0"/>
              <a:t>The sleeve revolves freely loose on the axes of the driving and driven shafts.</a:t>
            </a:r>
          </a:p>
          <a:p>
            <a:endParaRPr lang="en-US" smtClean="0"/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Humpage</a:t>
            </a:r>
            <a:r>
              <a:rPr lang="en-US" dirty="0" smtClean="0"/>
              <a:t> Gear</a:t>
            </a:r>
            <a:endParaRPr lang="en-US" dirty="0"/>
          </a:p>
        </p:txBody>
      </p:sp>
      <p:pic>
        <p:nvPicPr>
          <p:cNvPr id="36866" name="Picture 2" descr="http://i168.photobucket.com/albums/u164/martfeld/HumpageConeGe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286000"/>
            <a:ext cx="3581400" cy="3171721"/>
          </a:xfrm>
          <a:prstGeom prst="rect">
            <a:avLst/>
          </a:prstGeom>
          <a:noFill/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Differential Gear of an Automobile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differential gear used in the rear drive of an automobile can be functioned as:</a:t>
            </a:r>
          </a:p>
          <a:p>
            <a:pPr lvl="1"/>
            <a:r>
              <a:rPr lang="en-US" smtClean="0"/>
              <a:t>To transmit motion from the engine shaft to the rear driving wheels, and</a:t>
            </a:r>
          </a:p>
          <a:p>
            <a:pPr lvl="1"/>
            <a:r>
              <a:rPr lang="en-US" smtClean="0"/>
              <a:t>To rotate the rear wheels at different speeds while the automobile is taking a turn.</a:t>
            </a:r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As long as the automobile is running on a straight path, the rear wheels are driven directly by the engine and speed of both the wheels is same.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But when the automobile is taking a turn, the outer wheel will run faster than the inner wheel because at that time the outer rear wheel has to cover more distance than the inner rear wheel.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dirty="0" smtClean="0"/>
              <a:t>This is achieved by </a:t>
            </a:r>
            <a:r>
              <a:rPr lang="en-US" dirty="0" err="1" smtClean="0"/>
              <a:t>epicyclic</a:t>
            </a:r>
            <a:r>
              <a:rPr lang="en-US" dirty="0" smtClean="0"/>
              <a:t> gear train with bevel gears.</a:t>
            </a:r>
            <a:endParaRPr lang="en-US" dirty="0"/>
          </a:p>
        </p:txBody>
      </p:sp>
      <p:pic>
        <p:nvPicPr>
          <p:cNvPr id="4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Gear</a:t>
            </a:r>
            <a:endParaRPr lang="en-US" dirty="0"/>
          </a:p>
        </p:txBody>
      </p:sp>
      <p:pic>
        <p:nvPicPr>
          <p:cNvPr id="12292" name="Picture 4" descr="http://i.ytimg.com/vi/K4JhruinbWc/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057400"/>
            <a:ext cx="4876800" cy="3657601"/>
          </a:xfrm>
          <a:prstGeom prst="rect">
            <a:avLst/>
          </a:prstGeom>
          <a:noFill/>
        </p:spPr>
      </p:pic>
      <p:pic>
        <p:nvPicPr>
          <p:cNvPr id="6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096000"/>
            <a:ext cx="2047457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</TotalTime>
  <Words>338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Franklin Gothic Book</vt:lpstr>
      <vt:lpstr>Arial</vt:lpstr>
      <vt:lpstr>Constantia</vt:lpstr>
      <vt:lpstr>Brush Script MT</vt:lpstr>
      <vt:lpstr>Calibri</vt:lpstr>
      <vt:lpstr>Rage Italic</vt:lpstr>
      <vt:lpstr>Foundry</vt:lpstr>
      <vt:lpstr>EPICYCLIC BEVEL GEAR TRAIN</vt:lpstr>
      <vt:lpstr>Introduction</vt:lpstr>
      <vt:lpstr>Humpage’s Speed Reduction Gear</vt:lpstr>
      <vt:lpstr>Working</vt:lpstr>
      <vt:lpstr>Working – Contd.</vt:lpstr>
      <vt:lpstr>Humpage Gear</vt:lpstr>
      <vt:lpstr>Differential Gear of an Automobile</vt:lpstr>
      <vt:lpstr>Working</vt:lpstr>
      <vt:lpstr>Differential Gear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EPICYCLIC BEVEL GEAR TRAIN</dc:title>
  <dc:creator>YOGESH</dc:creator>
  <cp:lastModifiedBy>YOGESH</cp:lastModifiedBy>
  <cp:revision>5</cp:revision>
  <dcterms:created xsi:type="dcterms:W3CDTF">2013-09-03T22:04:35Z</dcterms:created>
  <dcterms:modified xsi:type="dcterms:W3CDTF">2013-09-30T02:34:35Z</dcterms:modified>
</cp:coreProperties>
</file>