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2"/>
      </a:buClr>
      <a:buSzPct val="65000"/>
      <a:buFont typeface="Wingdings" pitchFamily="2" charset="2"/>
      <a:buChar char="Ø"/>
      <a:defRPr sz="2000" kern="1200">
        <a:solidFill>
          <a:srgbClr val="0000FF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2"/>
      </a:buClr>
      <a:buSzPct val="65000"/>
      <a:buFont typeface="Wingdings" pitchFamily="2" charset="2"/>
      <a:buChar char="Ø"/>
      <a:defRPr sz="2000" kern="1200">
        <a:solidFill>
          <a:srgbClr val="0000FF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2"/>
      </a:buClr>
      <a:buSzPct val="65000"/>
      <a:buFont typeface="Wingdings" pitchFamily="2" charset="2"/>
      <a:buChar char="Ø"/>
      <a:defRPr sz="2000" kern="1200">
        <a:solidFill>
          <a:srgbClr val="0000FF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2"/>
      </a:buClr>
      <a:buSzPct val="65000"/>
      <a:buFont typeface="Wingdings" pitchFamily="2" charset="2"/>
      <a:buChar char="Ø"/>
      <a:defRPr sz="2000" kern="1200">
        <a:solidFill>
          <a:srgbClr val="0000FF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2"/>
      </a:buClr>
      <a:buSzPct val="65000"/>
      <a:buFont typeface="Wingdings" pitchFamily="2" charset="2"/>
      <a:buChar char="Ø"/>
      <a:defRPr sz="2000" kern="1200">
        <a:solidFill>
          <a:srgbClr val="0000F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F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F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F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FF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6307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28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2AF930-8072-4814-B50B-535225721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strips dir="rd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4794C-7977-4EB9-80E6-4A09F5E03A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strips dir="rd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3D40E-13D9-4EC3-B418-9CFF0E823B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strips dir="rd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28A74-A4F0-4A51-A3DD-809A176C1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strips dir="rd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D5380-8D24-4FC9-BD28-47B6FF3B29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strips dir="rd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7890E-35FD-4978-A834-70AD7DDCF1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strips dir="rd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BAACC-C744-425B-8FAA-4848ECC5BD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strips dir="rd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8B711-2698-4309-BD85-839008D444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strips dir="rd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A1857-55D4-4E1A-A548-B15C718C1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strips dir="rd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C1CEE-28C1-4DD6-B008-C4D24243F9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strips dir="rd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D04BF-45E4-432C-86F3-BD09DC650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strips dir="rd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94189430-F428-4317-A26F-0BC311439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759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>
    <p:strips dir="rd"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obot" TargetMode="External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Nanotechnology" TargetMode="External"/><Relationship Id="rId5" Type="http://schemas.openxmlformats.org/officeDocument/2006/relationships/hyperlink" Target="http://en.wikipedia.org/wiki/Meter" TargetMode="External"/><Relationship Id="rId4" Type="http://schemas.openxmlformats.org/officeDocument/2006/relationships/hyperlink" Target="http://en.wikipedia.org/wiki/Nanomete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resight.org/challenges/agriculture.html" TargetMode="External"/><Relationship Id="rId3" Type="http://schemas.openxmlformats.org/officeDocument/2006/relationships/hyperlink" Target="http://www.foresight.org/challenges/index.html" TargetMode="External"/><Relationship Id="rId7" Type="http://schemas.openxmlformats.org/officeDocument/2006/relationships/hyperlink" Target="http://www.foresight.org/challenges/environment.html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resight.org/challenges/health.html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://www.foresight.org/challenges/water.html" TargetMode="External"/><Relationship Id="rId10" Type="http://schemas.openxmlformats.org/officeDocument/2006/relationships/hyperlink" Target="http://www.foresight.org/challenges/space.html" TargetMode="External"/><Relationship Id="rId4" Type="http://schemas.openxmlformats.org/officeDocument/2006/relationships/hyperlink" Target="http://www.foresight.org/challenges/energy.html" TargetMode="External"/><Relationship Id="rId9" Type="http://schemas.openxmlformats.org/officeDocument/2006/relationships/hyperlink" Target="http://www.foresight.org/challenges/infotech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38200"/>
            <a:ext cx="807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:\Web\Play PPT\logo\ppt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5029200"/>
            <a:ext cx="4436156" cy="99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pperplate Gothic Bold" pitchFamily="34" charset="0"/>
              </a:rPr>
              <a:t>Nano Biometrics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Nanobiometrics deals with biology.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It makes us to discuss biological computing which uses a prottwin based 3d optical memory based on bacteriohodoprin.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Biological material such as DNA can be used as sensors and for making nanohinges, nanovires and nanoglue. 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Lipids, one of the most versatile building blocks in biology, are used to form three dimensional structures and as a matrix to place other active nanomachines.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This is a rule of thumb for solubility like dissolves like generally the total length of the lipid molecules in 2-4 mm. from these molecules we can build supramolecular.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Structures that are hundreds of nanometers to hundreds of microns in size.</a:t>
            </a:r>
            <a:endParaRPr lang="en-US" smtClean="0"/>
          </a:p>
        </p:txBody>
      </p:sp>
      <p:pic>
        <p:nvPicPr>
          <p:cNvPr id="4" name="Picture 4" descr="D:\Web\Play PPT\logo\ppt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391" y="6243052"/>
            <a:ext cx="2071409" cy="4625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pperplate Gothic Bold" pitchFamily="34" charset="0"/>
              </a:rPr>
              <a:t>Nano Biometrics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752600"/>
            <a:ext cx="403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Web\Play PPT\logo\ppt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5391" y="6243052"/>
            <a:ext cx="2071409" cy="4625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pperplate Gothic Bold" pitchFamily="34" charset="0"/>
              </a:rPr>
              <a:t>Nano Manipulator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The scanning tunneling electron microscope has a computer-controlled probe that skates across the surface, and the mechanical deflections are transferred to electrical energy like a vinyl record needle.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The probe can also be programmed to push against the surface like a finger. 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When pushing, the charge separating the flexing tip and its fixed mount creates an electrical current that is proportional to the pressure exerted on the tip. 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By transmitting this current to the proper computer interface a human can actually do the touching.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This instrument is called a nanomanipulator.</a:t>
            </a:r>
            <a:r>
              <a:rPr lang="en-US" smtClean="0"/>
              <a:t> </a:t>
            </a:r>
          </a:p>
        </p:txBody>
      </p:sp>
      <p:pic>
        <p:nvPicPr>
          <p:cNvPr id="4" name="Picture 4" descr="D:\Web\Play PPT\logo\ppt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391" y="6243052"/>
            <a:ext cx="2071409" cy="4625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pperplate Gothic Bold" pitchFamily="34" charset="0"/>
              </a:rPr>
              <a:t>Nano Manipulator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371600"/>
            <a:ext cx="5867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Web\Play PPT\logo\ppt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5391" y="6243052"/>
            <a:ext cx="2071409" cy="4625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pperplate Gothic Bold" pitchFamily="34" charset="0"/>
              </a:rPr>
              <a:t>Nano Robots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1800" b="1" smtClean="0">
                <a:solidFill>
                  <a:srgbClr val="0000FF"/>
                </a:solidFill>
              </a:rPr>
              <a:t>Nanorobotics</a:t>
            </a:r>
            <a:r>
              <a:rPr lang="en-US" sz="1800" smtClean="0">
                <a:solidFill>
                  <a:srgbClr val="0000FF"/>
                </a:solidFill>
              </a:rPr>
              <a:t> is the technology of creating machines or </a:t>
            </a:r>
            <a:r>
              <a:rPr lang="en-US" sz="1800" smtClean="0">
                <a:solidFill>
                  <a:srgbClr val="0000FF"/>
                </a:solidFill>
                <a:hlinkClick r:id="rId3" tooltip="Robot"/>
              </a:rPr>
              <a:t>robots</a:t>
            </a:r>
            <a:r>
              <a:rPr lang="en-US" sz="1800" smtClean="0">
                <a:solidFill>
                  <a:srgbClr val="0000FF"/>
                </a:solidFill>
              </a:rPr>
              <a:t> at or close to the microscopic scale of a </a:t>
            </a:r>
            <a:r>
              <a:rPr lang="en-US" sz="1800" smtClean="0">
                <a:solidFill>
                  <a:srgbClr val="0000FF"/>
                </a:solidFill>
                <a:hlinkClick r:id="rId4" tooltip="Nanometer"/>
              </a:rPr>
              <a:t>nanometer</a:t>
            </a:r>
            <a:r>
              <a:rPr lang="en-US" sz="1800" smtClean="0">
                <a:solidFill>
                  <a:srgbClr val="0000FF"/>
                </a:solidFill>
              </a:rPr>
              <a:t> (10−9 </a:t>
            </a:r>
            <a:r>
              <a:rPr lang="en-US" sz="1800" smtClean="0">
                <a:solidFill>
                  <a:srgbClr val="0000FF"/>
                </a:solidFill>
                <a:hlinkClick r:id="rId5" tooltip="Meter"/>
              </a:rPr>
              <a:t>meters</a:t>
            </a:r>
            <a:r>
              <a:rPr lang="en-US" sz="1800" smtClean="0">
                <a:solidFill>
                  <a:srgbClr val="0000FF"/>
                </a:solidFill>
              </a:rPr>
              <a:t>). More specifically, nanorobotics refers to the still largely hypothetical </a:t>
            </a:r>
            <a:r>
              <a:rPr lang="en-US" sz="1800" smtClean="0">
                <a:solidFill>
                  <a:srgbClr val="0000FF"/>
                </a:solidFill>
                <a:hlinkClick r:id="rId6" tooltip="Nanotechnology"/>
              </a:rPr>
              <a:t>nanotechnology</a:t>
            </a:r>
            <a:r>
              <a:rPr lang="en-US" sz="1800" smtClean="0">
                <a:solidFill>
                  <a:srgbClr val="0000FF"/>
                </a:solidFill>
              </a:rPr>
              <a:t> engineering discipline of designing and building </a:t>
            </a:r>
            <a:r>
              <a:rPr lang="en-US" sz="1800" b="1" smtClean="0">
                <a:solidFill>
                  <a:srgbClr val="0000FF"/>
                </a:solidFill>
              </a:rPr>
              <a:t>nanorobots</a:t>
            </a:r>
            <a:r>
              <a:rPr lang="en-US" sz="1800" smtClean="0">
                <a:solidFill>
                  <a:srgbClr val="0000FF"/>
                </a:solidFill>
              </a:rPr>
              <a:t>, devices ranging in size from 0.1-10 micrometers and constructed of nanoscale or molecular components</a:t>
            </a:r>
            <a:r>
              <a:rPr lang="en-US" sz="1800" smtClean="0"/>
              <a:t>. 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1800" smtClean="0">
                <a:solidFill>
                  <a:srgbClr val="0000FF"/>
                </a:solidFill>
              </a:rPr>
              <a:t>As no artificial non-biological nanorobots have yet been created, they remain a hypothetical concept. The names </a:t>
            </a:r>
            <a:r>
              <a:rPr lang="en-US" sz="1800" b="1" smtClean="0">
                <a:solidFill>
                  <a:srgbClr val="0000FF"/>
                </a:solidFill>
              </a:rPr>
              <a:t>nanobots</a:t>
            </a:r>
            <a:r>
              <a:rPr lang="en-US" sz="1800" smtClean="0">
                <a:solidFill>
                  <a:srgbClr val="0000FF"/>
                </a:solidFill>
              </a:rPr>
              <a:t>, </a:t>
            </a:r>
            <a:r>
              <a:rPr lang="en-US" sz="1800" b="1" smtClean="0">
                <a:solidFill>
                  <a:srgbClr val="0000FF"/>
                </a:solidFill>
              </a:rPr>
              <a:t>nanoids</a:t>
            </a:r>
            <a:r>
              <a:rPr lang="en-US" sz="1800" smtClean="0">
                <a:solidFill>
                  <a:srgbClr val="0000FF"/>
                </a:solidFill>
              </a:rPr>
              <a:t>, </a:t>
            </a:r>
            <a:r>
              <a:rPr lang="en-US" sz="1800" b="1" smtClean="0">
                <a:solidFill>
                  <a:srgbClr val="0000FF"/>
                </a:solidFill>
              </a:rPr>
              <a:t>nanites</a:t>
            </a:r>
            <a:r>
              <a:rPr lang="en-US" sz="1800" smtClean="0">
                <a:solidFill>
                  <a:srgbClr val="0000FF"/>
                </a:solidFill>
              </a:rPr>
              <a:t> or </a:t>
            </a:r>
            <a:r>
              <a:rPr lang="en-US" sz="1800" b="1" smtClean="0">
                <a:solidFill>
                  <a:srgbClr val="0000FF"/>
                </a:solidFill>
              </a:rPr>
              <a:t>nanomites</a:t>
            </a:r>
            <a:r>
              <a:rPr lang="en-US" sz="1800" smtClean="0">
                <a:solidFill>
                  <a:srgbClr val="0000FF"/>
                </a:solidFill>
              </a:rPr>
              <a:t> have also been used to describe these hypothetical devices.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1800" smtClean="0">
                <a:solidFill>
                  <a:srgbClr val="0000FF"/>
                </a:solidFill>
              </a:rPr>
              <a:t>An example is a sensor having a switch approximately 1.5 nanometers across, capable of counting specific molecules in a chemical sample.</a:t>
            </a:r>
            <a:endParaRPr lang="en-US" sz="2600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1800" smtClean="0">
                <a:solidFill>
                  <a:srgbClr val="0000FF"/>
                </a:solidFill>
              </a:rPr>
              <a:t>The applications are they are used in medical technology, detection of toxic chemicals, and measurement of their concentrations, in the environment.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endParaRPr lang="en-US" sz="1800" smtClean="0">
              <a:solidFill>
                <a:srgbClr val="0000FF"/>
              </a:solidFill>
            </a:endParaRPr>
          </a:p>
        </p:txBody>
      </p:sp>
      <p:pic>
        <p:nvPicPr>
          <p:cNvPr id="4" name="Picture 4" descr="D:\Web\Play PPT\logo\ppt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5391" y="6243052"/>
            <a:ext cx="2071409" cy="4625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>
                <a:latin typeface="Copperplate Gothic Bold" pitchFamily="34" charset="0"/>
              </a:rPr>
              <a:t>Robots - How Small Can They Go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24000"/>
            <a:ext cx="5867400" cy="4408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" name="Picture 4" descr="D:\Web\Play PPT\logo\ppt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5391" y="6243052"/>
            <a:ext cx="2071409" cy="4625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pperplate Gothic Bold" pitchFamily="34" charset="0"/>
              </a:rPr>
              <a:t>Nano Elasticity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It concerns the unique elastic and mechanical properties of nanosize objects.</a:t>
            </a:r>
            <a:endParaRPr lang="en-US" smtClean="0"/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They have not been studied in great detail because it is technically very challenging to do so-how do you indent, squeeze or pull a nanoparticle or a nanotube?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Techniques using atomic force probes and special sample arrangements are emerging, but computer simulation is still being relied on heavily to provide answer.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Graphite is very brittle, yet nanotubes look like being quite resilient after being distorted.</a:t>
            </a:r>
          </a:p>
        </p:txBody>
      </p:sp>
      <p:pic>
        <p:nvPicPr>
          <p:cNvPr id="4" name="Picture 4" descr="D:\Web\Play PPT\logo\ppt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391" y="6243052"/>
            <a:ext cx="2071409" cy="4625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pperplate Gothic Bold" pitchFamily="34" charset="0"/>
              </a:rPr>
              <a:t>Nano Elasticity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524000"/>
            <a:ext cx="5715000" cy="443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Web\Play PPT\logo\ppt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5391" y="6243052"/>
            <a:ext cx="2071409" cy="4625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pperplate Gothic Bold" pitchFamily="34" charset="0"/>
              </a:rPr>
              <a:t>Carbon Nanotubes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Individual carbon nanotubes may be metallic or semi conducting, depending on the helical orientation of the rows of hexagonal rings in the walls of the tubes. 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Nanotubes may also be used as highly resilient probe tips for scanning tunneling microscopes and atomic force microscopes. 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Carbon nanotubes exhibit faster phonon transport than diamond, which was previously recognized as the best thermal conductor, and the electric current-carrying capacity of nanotubes is approximately four orders of magnitude higher than that of copper. 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Nanotubes can be “decapped” by oxidation and the resulting opened tubes filled with metals, such as lead, or even with buckyballs. 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Microscopic metal particles that would otherwise be rapidly oxidized may be stabilized in air by encapsulation in nanotube skins. 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An example of nanoscale devices already at work are the carbon nanotubes, discovered by Sumio Iijima in Japan in 1991, in use in jumbotron lamps installed in many sports stadiums</a:t>
            </a:r>
          </a:p>
        </p:txBody>
      </p:sp>
      <p:pic>
        <p:nvPicPr>
          <p:cNvPr id="4" name="Picture 4" descr="D:\Web\Play PPT\logo\ppt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391" y="6243052"/>
            <a:ext cx="2071409" cy="4625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pperplate Gothic Bold" pitchFamily="34" charset="0"/>
              </a:rPr>
              <a:t>Carbon Nanotubes</a:t>
            </a:r>
          </a:p>
        </p:txBody>
      </p:sp>
      <p:pic>
        <p:nvPicPr>
          <p:cNvPr id="21507" name="Picture 5" descr="Art:Examples from biological and mechanical realms illustrate various “orders of magnitude” (powers of 10), from 10-2 metre down to 10-7 metre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Web\Play PPT\logo\ppt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5391" y="6243052"/>
            <a:ext cx="2071409" cy="4625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pperplate Gothic Bold" pitchFamily="34" charset="0"/>
              </a:rPr>
              <a:t>Synopsis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Nanomachines</a:t>
            </a:r>
            <a:endParaRPr lang="en-US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Nanoparticles</a:t>
            </a:r>
            <a:endParaRPr lang="en-US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Nanoelectronics</a:t>
            </a:r>
            <a:endParaRPr lang="en-US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Nanobiometrics</a:t>
            </a:r>
            <a:endParaRPr lang="en-US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Nanomanipulator</a:t>
            </a:r>
            <a:endParaRPr lang="en-US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Nanorobots</a:t>
            </a:r>
            <a:endParaRPr lang="en-US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Nanoelasticity</a:t>
            </a:r>
            <a:endParaRPr lang="en-US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Carbon </a:t>
            </a:r>
            <a:r>
              <a:rPr lang="en-US" dirty="0" err="1" smtClean="0">
                <a:solidFill>
                  <a:srgbClr val="0000FF"/>
                </a:solidFill>
                <a:latin typeface="Comic Sans MS" pitchFamily="66" charset="0"/>
              </a:rPr>
              <a:t>Nanotubes</a:t>
            </a:r>
            <a:endParaRPr lang="en-US" dirty="0" smtClean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4100" name="Picture 4" descr="D:\Web\Play PPT\logo\ppt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391" y="6243052"/>
            <a:ext cx="2071409" cy="4625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pperplate Gothic Bold" pitchFamily="34" charset="0"/>
              </a:rPr>
              <a:t>Applications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solidFill>
                  <a:srgbClr val="0000FF"/>
                </a:solidFill>
              </a:rPr>
              <a:t>	</a:t>
            </a:r>
            <a:r>
              <a:rPr lang="en-US" sz="2000" smtClean="0">
                <a:solidFill>
                  <a:srgbClr val="0000FF"/>
                </a:solidFill>
              </a:rPr>
              <a:t>Foresight has identified six </a:t>
            </a:r>
            <a:r>
              <a:rPr lang="en-US" sz="2000" smtClean="0">
                <a:solidFill>
                  <a:srgbClr val="0000FF"/>
                </a:solidFill>
                <a:hlinkClick r:id="rId3"/>
              </a:rPr>
              <a:t>Foresight Nanotechnology Challenges</a:t>
            </a:r>
            <a:r>
              <a:rPr lang="en-US" sz="2000" smtClean="0">
                <a:solidFill>
                  <a:srgbClr val="0000FF"/>
                </a:solidFill>
              </a:rPr>
              <a:t> in which current and near-term nanotechnology is providing hope for solving critical challenges facing humanity.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  <a:hlinkClick r:id="rId4"/>
              </a:rPr>
              <a:t>Providing Renewable Clean Energy</a:t>
            </a:r>
            <a:r>
              <a:rPr lang="en-US" sz="2000" smtClean="0">
                <a:solidFill>
                  <a:srgbClr val="0000FF"/>
                </a:solidFill>
              </a:rPr>
              <a:t> 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  <a:hlinkClick r:id="rId5"/>
              </a:rPr>
              <a:t>Supplying Clean Water Globally</a:t>
            </a:r>
            <a:r>
              <a:rPr lang="en-US" sz="2000" smtClean="0">
                <a:solidFill>
                  <a:srgbClr val="0000FF"/>
                </a:solidFill>
              </a:rPr>
              <a:t> 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  <a:hlinkClick r:id="rId6"/>
              </a:rPr>
              <a:t>Improving Health and Longevity</a:t>
            </a:r>
            <a:r>
              <a:rPr lang="en-US" sz="2000" smtClean="0">
                <a:solidFill>
                  <a:srgbClr val="0000FF"/>
                </a:solidFill>
              </a:rPr>
              <a:t> 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  <a:hlinkClick r:id="rId7"/>
              </a:rPr>
              <a:t>Healing and Preserving the Environment</a:t>
            </a:r>
            <a:r>
              <a:rPr lang="en-US" sz="2000" smtClean="0">
                <a:solidFill>
                  <a:srgbClr val="0000FF"/>
                </a:solidFill>
              </a:rPr>
              <a:t> 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  <a:hlinkClick r:id="rId8"/>
              </a:rPr>
              <a:t>Maximizing Productivity of Agriculture</a:t>
            </a:r>
            <a:r>
              <a:rPr lang="en-US" sz="2000" smtClean="0">
                <a:solidFill>
                  <a:srgbClr val="0000FF"/>
                </a:solidFill>
              </a:rPr>
              <a:t> 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  <a:hlinkClick r:id="rId9"/>
              </a:rPr>
              <a:t>Making Information Technology Available To All</a:t>
            </a:r>
            <a:r>
              <a:rPr lang="en-US" sz="2000" smtClean="0">
                <a:solidFill>
                  <a:srgbClr val="0000FF"/>
                </a:solidFill>
              </a:rPr>
              <a:t> 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  <a:hlinkClick r:id="rId10"/>
              </a:rPr>
              <a:t>Enabling Space Development</a:t>
            </a:r>
            <a:r>
              <a:rPr lang="en-US" sz="2000" smtClean="0"/>
              <a:t> </a:t>
            </a:r>
          </a:p>
        </p:txBody>
      </p:sp>
      <p:pic>
        <p:nvPicPr>
          <p:cNvPr id="4" name="Picture 4" descr="D:\Web\Play PPT\logo\pptlogo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15391" y="6243052"/>
            <a:ext cx="2071409" cy="4625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pperplate Gothic Bold" pitchFamily="34" charset="0"/>
              </a:rPr>
              <a:t>Conclusion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Nanotechnology is predicted to be developed by 2020 but much depends on our commitment to its research. 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Nanotechnology offers the ability to build large numbers of products that are incredibly powerful by today's standards. 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The range of possible nanotechnology-built products is almost infinite. 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Even if allowable products were restricted to a small subset of possible designs, it would still allow an explosion of creativity and functionality.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Hence we the common people should be well known about Nano Technology and make use of its outcome, and let us develop a new era on Nano Technology.</a:t>
            </a:r>
            <a:endParaRPr lang="en-US" sz="2600" smtClean="0"/>
          </a:p>
        </p:txBody>
      </p:sp>
      <p:pic>
        <p:nvPicPr>
          <p:cNvPr id="4" name="Picture 4" descr="D:\Web\Play PPT\logo\ppt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391" y="6243052"/>
            <a:ext cx="2071409" cy="4625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YOU!!!</a:t>
            </a:r>
            <a:endParaRPr lang="en-US" dirty="0"/>
          </a:p>
        </p:txBody>
      </p:sp>
      <p:pic>
        <p:nvPicPr>
          <p:cNvPr id="4" name="Picture 4" descr="D:\Web\Play PPT\logo\pptlogo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38699" y="2438400"/>
            <a:ext cx="4319301" cy="96700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3429001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D3630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www.playppt.com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rgbClr val="D3630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pperplate Gothic Bold" pitchFamily="34" charset="0"/>
              </a:rPr>
              <a:t>Introduction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Nanotechnology is defined as fabrication of devices with atomic or molecular scale precision. 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Devices with minimum feature sizes less than 100 nanometers (nm) are considered to be products of nanotechnology.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A nanometer is one billionth of a meter (10-9 m) and is the unit of length that is generally most appropriate for describing the size of single molecules.</a:t>
            </a:r>
            <a:r>
              <a:rPr lang="en-US" sz="2000" smtClean="0"/>
              <a:t> 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The origin of the term ‘Nano’ comes from the Greek work for dwarf but in scientific jargon, Nano means 10^-9. So a nanometer is 10^-9.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Technology means the building of useful things from scientific principles. 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Thus nanotechnology means building useful things at the 10^-9 level.</a:t>
            </a:r>
          </a:p>
        </p:txBody>
      </p:sp>
      <p:pic>
        <p:nvPicPr>
          <p:cNvPr id="4" name="Picture 4" descr="D:\Web\Play PPT\logo\ppt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391" y="6243052"/>
            <a:ext cx="2071409" cy="4625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pperplate Gothic Bold" pitchFamily="34" charset="0"/>
              </a:rPr>
              <a:t>Nano Machines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1800" smtClean="0">
                <a:solidFill>
                  <a:srgbClr val="0000FF"/>
                </a:solidFill>
              </a:rPr>
              <a:t>A nanomachine, also called a nanite, is a mechanical or electromechanical device whose dimensions are measured in nanometers (millionths of a millimeter, or units of 10 -9 meter).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1800" smtClean="0">
                <a:solidFill>
                  <a:srgbClr val="0000FF"/>
                </a:solidFill>
              </a:rPr>
              <a:t>The first useful applications of nanomachines will likely be in medical technology, where they could be used to identify pathogens and toxins from samples of body fluid. 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1800" smtClean="0">
                <a:solidFill>
                  <a:srgbClr val="0000FF"/>
                </a:solidFill>
              </a:rPr>
              <a:t>Another potential application is the detection of toxic chemicals, and the measurement of their concentrations, in their environment.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1800" smtClean="0">
                <a:solidFill>
                  <a:srgbClr val="0000FF"/>
                </a:solidFill>
              </a:rPr>
              <a:t>Nanomachines could be programmed to replicate themselves, or to work synergistically to build larger machines or to construct nanochips. 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Specialized nanomachines called nanorobots might be designed not only to diagnose, but to treat, disease conditions, perhaps by seeking out invading bacteria and viruses and destroying them.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endParaRPr lang="en-US" sz="1800" smtClean="0">
              <a:solidFill>
                <a:srgbClr val="0000FF"/>
              </a:solidFill>
            </a:endParaRPr>
          </a:p>
        </p:txBody>
      </p:sp>
      <p:pic>
        <p:nvPicPr>
          <p:cNvPr id="4" name="Picture 4" descr="D:\Web\Play PPT\logo\ppt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391" y="6243052"/>
            <a:ext cx="2071409" cy="4625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pperplate Gothic Bold" pitchFamily="34" charset="0"/>
              </a:rPr>
              <a:t>Nano Machines</a:t>
            </a:r>
          </a:p>
        </p:txBody>
      </p:sp>
      <p:pic>
        <p:nvPicPr>
          <p:cNvPr id="7171" name="Picture 5" descr="Crysis2US_nanosuit_1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Web\Play PPT\logo\ppt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5391" y="6243052"/>
            <a:ext cx="2071409" cy="4625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pperplate Gothic Bold" pitchFamily="34" charset="0"/>
              </a:rPr>
              <a:t>Nano Particles</a:t>
            </a:r>
          </a:p>
        </p:txBody>
      </p:sp>
      <p:sp>
        <p:nvSpPr>
          <p:cNvPr id="8195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Nanoparticles, such as buckyballs, are ultra small particles whose unusual properties sparked substantial interest for their potential use in commercial and industrial products.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Their properties also led to concern about their potential hazard to the environment and how they should therefore be regulated.</a:t>
            </a:r>
            <a:endParaRPr lang="en-US" sz="180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Joseph Hughes of the Georgia Institute of Technology and co-workers reported, however, that buckyballs form into clumps called nano-C60 upon contact with water and that nano-C60 is readily soluble.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The researchers also found that even at low concentrations the nanoparticles inhibited the growth of soil bacteria, which potentially would have a negative environmental effect. 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000" smtClean="0">
                <a:solidFill>
                  <a:srgbClr val="0000FF"/>
                </a:solidFill>
              </a:rPr>
              <a:t>Hughes suggested that the antibacterial property of nano-C60 might be harnessed for beneficial uses.</a:t>
            </a:r>
          </a:p>
        </p:txBody>
      </p:sp>
      <p:pic>
        <p:nvPicPr>
          <p:cNvPr id="4" name="Picture 4" descr="D:\Web\Play PPT\logo\ppt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391" y="6243052"/>
            <a:ext cx="2071409" cy="4625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pperplate Gothic Bold" pitchFamily="34" charset="0"/>
              </a:rPr>
              <a:t>Nano Particles – Gold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6764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Web\Play PPT\logo\ppt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5391" y="6243052"/>
            <a:ext cx="2071409" cy="4625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pperplate Gothic Bold" pitchFamily="34" charset="0"/>
              </a:rPr>
              <a:t>Nano Electronics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924800" cy="4225925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1800" smtClean="0">
                <a:solidFill>
                  <a:srgbClr val="0000FF"/>
                </a:solidFill>
              </a:rPr>
              <a:t>Nanoelectronics follow the birth of electronics, the invention of the transistor, integrated circuits, optical, electron beam, atomic lithography, molecular beam epitaxy and molecular (including DNA) electronics.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1800" smtClean="0">
                <a:solidFill>
                  <a:srgbClr val="0000FF"/>
                </a:solidFill>
              </a:rPr>
              <a:t> It teaches us how a quantum computer works and how it differs from a conventional computer. 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1800" smtClean="0">
                <a:solidFill>
                  <a:srgbClr val="0000FF"/>
                </a:solidFill>
              </a:rPr>
              <a:t>The aim of Nanoelectronics is to process, transmit and store information by taking advantage of properties of matter that are distinctly different from macroscopic properties. 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1800" smtClean="0">
                <a:solidFill>
                  <a:srgbClr val="0000FF"/>
                </a:solidFill>
              </a:rPr>
              <a:t>It can group these concepts into three main categories:</a:t>
            </a:r>
            <a:endParaRPr lang="en-US" sz="1800" i="1" smtClean="0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800" i="1" smtClean="0">
                <a:solidFill>
                  <a:srgbClr val="0000FF"/>
                </a:solidFill>
              </a:rPr>
              <a:t>	1. Molecular electronics</a:t>
            </a:r>
            <a:endParaRPr lang="en-US" sz="1800" smtClean="0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solidFill>
                  <a:srgbClr val="0000FF"/>
                </a:solidFill>
              </a:rPr>
              <a:t>		Electronic effects (e.g. electrical conductance of C60)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smtClean="0">
                <a:solidFill>
                  <a:srgbClr val="0000FF"/>
                </a:solidFill>
              </a:rPr>
              <a:t>		Synthesis (DNA computing as a buzz word)</a:t>
            </a:r>
            <a:endParaRPr lang="en-US" sz="1800" i="1" smtClean="0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800" i="1" smtClean="0">
                <a:solidFill>
                  <a:srgbClr val="0000FF"/>
                </a:solidFill>
              </a:rPr>
              <a:t>	2. Quantum Electronics, Spintronics </a:t>
            </a:r>
            <a:r>
              <a:rPr lang="en-US" sz="1800" smtClean="0">
                <a:solidFill>
                  <a:srgbClr val="0000FF"/>
                </a:solidFill>
              </a:rPr>
              <a:t>(e.g. quantum dots, magnetic effects)</a:t>
            </a:r>
            <a:endParaRPr lang="en-US" sz="1800" i="1" smtClean="0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800" i="1" smtClean="0">
                <a:solidFill>
                  <a:srgbClr val="0000FF"/>
                </a:solidFill>
              </a:rPr>
              <a:t>	3. Quantum computing</a:t>
            </a:r>
            <a:endParaRPr lang="en-US" sz="1800" smtClean="0">
              <a:solidFill>
                <a:srgbClr val="0000FF"/>
              </a:solidFill>
            </a:endParaRPr>
          </a:p>
          <a:p>
            <a:pPr eaLnBrk="1" hangingPunct="1">
              <a:buClr>
                <a:schemeClr val="tx2"/>
              </a:buClr>
              <a:buFont typeface="Wingdings" pitchFamily="2" charset="2"/>
              <a:buChar char="Ø"/>
            </a:pPr>
            <a:endParaRPr lang="en-US" sz="1800" smtClean="0">
              <a:solidFill>
                <a:srgbClr val="0000FF"/>
              </a:solidFill>
            </a:endParaRPr>
          </a:p>
        </p:txBody>
      </p:sp>
      <p:pic>
        <p:nvPicPr>
          <p:cNvPr id="4" name="Picture 4" descr="D:\Web\Play PPT\logo\ppt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391" y="6243052"/>
            <a:ext cx="2071409" cy="4625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pperplate Gothic Bold" pitchFamily="34" charset="0"/>
              </a:rPr>
              <a:t>Nano Electronics Lab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00200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:\Web\Play PPT\logo\ppt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5391" y="6243052"/>
            <a:ext cx="2071409" cy="4625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65000"/>
          <a:buFont typeface="Wingdings" pitchFamily="2" charset="2"/>
          <a:buChar char="Ø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65000"/>
          <a:buFont typeface="Wingdings" pitchFamily="2" charset="2"/>
          <a:buChar char="Ø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271</TotalTime>
  <Words>1229</Words>
  <Application>Microsoft Office PowerPoint</Application>
  <PresentationFormat>On-screen Show (4:3)</PresentationFormat>
  <Paragraphs>93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Wingdings</vt:lpstr>
      <vt:lpstr>Garamond</vt:lpstr>
      <vt:lpstr>Calibri</vt:lpstr>
      <vt:lpstr>Copperplate Gothic Bold</vt:lpstr>
      <vt:lpstr>Comic Sans MS</vt:lpstr>
      <vt:lpstr>Edge</vt:lpstr>
      <vt:lpstr>Slide 1</vt:lpstr>
      <vt:lpstr>Synopsis</vt:lpstr>
      <vt:lpstr>Introduction</vt:lpstr>
      <vt:lpstr>Nano Machines</vt:lpstr>
      <vt:lpstr>Nano Machines</vt:lpstr>
      <vt:lpstr>Nano Particles</vt:lpstr>
      <vt:lpstr>Nano Particles – Gold</vt:lpstr>
      <vt:lpstr>Nano Electronics</vt:lpstr>
      <vt:lpstr>Nano Electronics Lab</vt:lpstr>
      <vt:lpstr>Nano Biometrics</vt:lpstr>
      <vt:lpstr>Nano Biometrics</vt:lpstr>
      <vt:lpstr>Nano Manipulator</vt:lpstr>
      <vt:lpstr>Nano Manipulator</vt:lpstr>
      <vt:lpstr>Nano Robots</vt:lpstr>
      <vt:lpstr>Robots - How Small Can They Go</vt:lpstr>
      <vt:lpstr>Nano Elasticity</vt:lpstr>
      <vt:lpstr>Nano Elasticity</vt:lpstr>
      <vt:lpstr>Carbon Nanotubes</vt:lpstr>
      <vt:lpstr>Carbon Nanotubes</vt:lpstr>
      <vt:lpstr>Applications</vt:lpstr>
      <vt:lpstr>Conclusion</vt:lpstr>
      <vt:lpstr>THANK YOU!!!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SUBRAMANIAN</dc:creator>
  <cp:lastModifiedBy>YOGESH</cp:lastModifiedBy>
  <cp:revision>31</cp:revision>
  <dcterms:created xsi:type="dcterms:W3CDTF">2010-02-23T14:00:47Z</dcterms:created>
  <dcterms:modified xsi:type="dcterms:W3CDTF">2013-09-25T06:47:30Z</dcterms:modified>
</cp:coreProperties>
</file>