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46C0-38F3-4641-AB46-39A6EF2906D4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33C8-8E55-4668-8B20-7705B2C9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Position / Speed Sensors</a:t>
            </a:r>
            <a:endParaRPr lang="en-US" dirty="0"/>
          </a:p>
        </p:txBody>
      </p:sp>
      <p:pic>
        <p:nvPicPr>
          <p:cNvPr id="1026" name="Picture 2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562600"/>
            <a:ext cx="3505200" cy="782716"/>
          </a:xfrm>
          <a:prstGeom prst="rect">
            <a:avLst/>
          </a:prstGeom>
          <a:noFill/>
        </p:spPr>
      </p:pic>
      <p:pic>
        <p:nvPicPr>
          <p:cNvPr id="1028" name="Picture 4" descr="http://www.meas-spec.com/uploadedImages/Sensor_Types/Position/Products/IMG_PositionSensor_R6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52600"/>
            <a:ext cx="4343400" cy="3387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Speed Sensor</a:t>
            </a:r>
            <a:endParaRPr lang="en-US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09601" y="1295400"/>
            <a:ext cx="7619999" cy="48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2142" tIns="422142" rIns="84111" bIns="10950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Vehicle Speed Sensor (VSS)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 ECM uses the Vehicle Speed Sensor (VSS) signal to modify engine functions and initiate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diagnostic routines. The VSS signal originates from a sensor measuring transmission/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transaxle output speed or wheel speed. Different types of sensors have been used depending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on models and applications. On some vehicles, the vehicle speed sensor signal is processed in the combination meter and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then sent to the ECM. On some anti-lock brake system (ABS) equipped vehicles, the ABS computer processes the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wheel speed sensor signals and sends a speed sensor signal to the combination meter and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then to the ECM. You will need to consult the EWD to confirm the type of system you are working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on.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VSS mounted in Transaxle and Transmission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324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 Switch Type</a:t>
            </a:r>
            <a:endParaRPr lang="en-US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9600" y="1600200"/>
            <a:ext cx="8077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 reed switch type is driven by the speedometer cable. The main components are a magnet,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reed switch, and the speedometer cable. As the magnet revolves the reed switch contacts open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and close four times per revolution. This action produces 4 pulses per revolution. From the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number of pulses put out by the VSS, the combination meter/ECM is able to determine vehicle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speed.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 Switch Type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4800" y="16002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 using the circuit designs described in this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presentation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condition non-TTL/CMOS speed sensor signals so that a counter can measure them, your application software can accurately determine frequency and phase-related data of a rotating system. These circuits are extremely flexible, allowing a variety of signals to be converted to TTL/CMOS-compatible levels.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Using this approach, off-the-shelf instruments such as NI 660x, E Series, and S Series devices and Field Point and Compact Field Point modules can extract accurate frequency and phase information from high-speed sensor signals.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Counters can be combined with other data acquisition devices, such as National Instruments dynamic signal acquisition (DSA) products, to build a flexible system solution for monitoring or characterizing rotating systems used in automotive, aerospace and machine-monitoring applications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pic>
        <p:nvPicPr>
          <p:cNvPr id="3" name="Picture 2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819400"/>
            <a:ext cx="3753671" cy="8382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3733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www.playppt.com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295400"/>
            <a:ext cx="8458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Position/speed sensors provide information to the ECM about the position of a component, the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speed of a component, and the change in speed of a component. The following sensors provide 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this data:</a:t>
            </a: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Camshaft Position Sensor (also called G sensor).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Crankshaft Position Sensor (also called NE sensor).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Vehicle Speed Sensor.</a:t>
            </a: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 Camshaft Position Sensor, Crankshaft Position Sensor, and one type of vehicle speed sensor are of the pick-up coil type sensor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This type of sensor consists of a permanent magnet, yoke, and coil. This sensor is mounted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close to a toothed gear. As each tooth moves by the sensor, an AC voltage pulse is induced in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 coil. Each tooth produces a pulse. As the gear rotates faster there more pulses are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produced. The ECM determines the speed the component is revolving based on the number of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pulses. The number of pulses in one second is the signal frequency.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Position / Speed Sensor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Variable Reluctance Sensor</a:t>
            </a:r>
            <a:endParaRPr lang="en-US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3400" y="762000"/>
            <a:ext cx="8077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 distance between the rotor and pickup coil is critical. The further apart they are, the weaker the signal.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Not all rotors use teeth. Sometimes the rotor is notched, which will produce the same effect.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These sensors generate AC voltage, and do not need an external power supply.   Another characteristic is that they have two wires to carry the AC voltage.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 wires are twisted and shielded to prevent electrical interference from disrupting the signal.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 EWD will indicate if the wires are shielded.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 knowing the position of the camshaft, the ECM can determine when cylinder No. I is on the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compression stroke. </a:t>
            </a:r>
            <a:endParaRPr lang="en-US" sz="1600" dirty="0" smtClean="0">
              <a:solidFill>
                <a:srgbClr val="000000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This sensor is located near one of the camshafts. With variable timing V-type engines, there is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one sensor for each cylinder bank. On distributor ignition systems, it is often called the G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sensor and is located in the distributor.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An AC signal is generated that is directly proportional to camshaft speed. That is, as the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camshaft revolves faster the frequency increases.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6324600"/>
            <a:ext cx="2007700" cy="448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Reluctance Sensor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Camshaft Position Sensor</a:t>
            </a:r>
            <a:endParaRPr 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62000" y="1600200"/>
            <a:ext cx="7135464" cy="42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2142" tIns="422142" rIns="84111" bIns="10950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Camshaft Position Sensor (G Sensor)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 terminal on the ECM is designated with a letter G, and on some models a G and a number,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such as G22 is used.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Variable Valve Position Sensor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Some variable valve timing systems call the Camshaft Position Sensor the Variable Valve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Position Sensor. See section on variable valve timing systems for more information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Camshaft Position Sensor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Crankshaft Position Sensor</a:t>
            </a:r>
            <a:endParaRPr lang="en-US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38200" y="1524000"/>
            <a:ext cx="7467600" cy="29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2142" tIns="422142" rIns="84111" bIns="10950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Crankshaft Position Sensor (NE Sensor)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The ECM uses crankshaft position signal to determine engine RPM, crankshaft position, and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engine misfire. This signal is referred to as the NE signal. The NE signal combined with the G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signal indicates the cylinder that is on compression and the ECM can determine from its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</a:rPr>
              <a:t>programming the engine firing order. See Section 3 on ignition systems for more information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Crankshaft Position Sensor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1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096000"/>
            <a:ext cx="2388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821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Position / Speed Sensors</vt:lpstr>
      <vt:lpstr>Introduction</vt:lpstr>
      <vt:lpstr> Position / Speed Sensor</vt:lpstr>
      <vt:lpstr>Variable Reluctance Sensor</vt:lpstr>
      <vt:lpstr>Variable Reluctance Sensor</vt:lpstr>
      <vt:lpstr>Camshaft Position Sensor</vt:lpstr>
      <vt:lpstr>Camshaft Position Sensor</vt:lpstr>
      <vt:lpstr>Crankshaft Position Sensor</vt:lpstr>
      <vt:lpstr>Crankshaft Position Sensor</vt:lpstr>
      <vt:lpstr>Vehicle Speed Sensor</vt:lpstr>
      <vt:lpstr>VSS mounted in Transaxle and Transmission </vt:lpstr>
      <vt:lpstr>Reed Switch Type</vt:lpstr>
      <vt:lpstr>Reed Switch Type</vt:lpstr>
      <vt:lpstr>Conclusion</vt:lpstr>
      <vt:lpstr>Thank You!!!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/ Speed Sensors</dc:title>
  <dc:creator>SUBRAMANIAN</dc:creator>
  <cp:lastModifiedBy>YOGESH</cp:lastModifiedBy>
  <cp:revision>13</cp:revision>
  <dcterms:created xsi:type="dcterms:W3CDTF">2010-08-23T11:54:45Z</dcterms:created>
  <dcterms:modified xsi:type="dcterms:W3CDTF">2013-09-28T02:11:20Z</dcterms:modified>
</cp:coreProperties>
</file>