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6"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6D0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9132854-6800-4D4E-A0B1-46B6EC3A0445}" type="datetimeFigureOut">
              <a:rPr lang="en-US" smtClean="0"/>
              <a:t>9/27/2013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06C551C-1CDC-4E4D-A482-980FCB2A73AE}"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132854-6800-4D4E-A0B1-46B6EC3A0445}" type="datetimeFigureOut">
              <a:rPr lang="en-US" smtClean="0"/>
              <a:t>9/27/2013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C551C-1CDC-4E4D-A482-980FCB2A73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132854-6800-4D4E-A0B1-46B6EC3A0445}" type="datetimeFigureOut">
              <a:rPr lang="en-US" smtClean="0"/>
              <a:t>9/27/2013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C551C-1CDC-4E4D-A482-980FCB2A73A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9132854-6800-4D4E-A0B1-46B6EC3A0445}" type="datetimeFigureOut">
              <a:rPr lang="en-US" smtClean="0"/>
              <a:t>9/27/2013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C551C-1CDC-4E4D-A482-980FCB2A73AE}"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9132854-6800-4D4E-A0B1-46B6EC3A0445}" type="datetimeFigureOut">
              <a:rPr lang="en-US" smtClean="0"/>
              <a:t>9/27/2013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06C551C-1CDC-4E4D-A482-980FCB2A73A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9132854-6800-4D4E-A0B1-46B6EC3A0445}" type="datetimeFigureOut">
              <a:rPr lang="en-US" smtClean="0"/>
              <a:t>9/27/2013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C551C-1CDC-4E4D-A482-980FCB2A73AE}"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9132854-6800-4D4E-A0B1-46B6EC3A0445}" type="datetimeFigureOut">
              <a:rPr lang="en-US" smtClean="0"/>
              <a:t>9/27/2013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6C551C-1CDC-4E4D-A482-980FCB2A73AE}"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9132854-6800-4D4E-A0B1-46B6EC3A0445}" type="datetimeFigureOut">
              <a:rPr lang="en-US" smtClean="0"/>
              <a:t>9/27/2013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6C551C-1CDC-4E4D-A482-980FCB2A73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132854-6800-4D4E-A0B1-46B6EC3A0445}" type="datetimeFigureOut">
              <a:rPr lang="en-US" smtClean="0"/>
              <a:t>9/27/2013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6C551C-1CDC-4E4D-A482-980FCB2A73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132854-6800-4D4E-A0B1-46B6EC3A0445}" type="datetimeFigureOut">
              <a:rPr lang="en-US" smtClean="0"/>
              <a:t>9/27/2013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C551C-1CDC-4E4D-A482-980FCB2A73AE}"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132854-6800-4D4E-A0B1-46B6EC3A0445}" type="datetimeFigureOut">
              <a:rPr lang="en-US" smtClean="0"/>
              <a:t>9/27/2013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06C551C-1CDC-4E4D-A482-980FCB2A73AE}"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9132854-6800-4D4E-A0B1-46B6EC3A0445}" type="datetimeFigureOut">
              <a:rPr lang="en-US" smtClean="0"/>
              <a:t>9/27/2013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06C551C-1CDC-4E4D-A482-980FCB2A73A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Supply Chain Management</a:t>
            </a:r>
            <a:endParaRPr lang="en-US" dirty="0"/>
          </a:p>
        </p:txBody>
      </p:sp>
      <p:pic>
        <p:nvPicPr>
          <p:cNvPr id="1026" name="Picture 2" descr="D:\Web\Play PPT\logo\pptlogo.png"/>
          <p:cNvPicPr>
            <a:picLocks noChangeAspect="1" noChangeArrowheads="1"/>
          </p:cNvPicPr>
          <p:nvPr/>
        </p:nvPicPr>
        <p:blipFill>
          <a:blip r:embed="rId2"/>
          <a:srcRect/>
          <a:stretch>
            <a:fillRect/>
          </a:stretch>
        </p:blipFill>
        <p:spPr bwMode="auto">
          <a:xfrm>
            <a:off x="2743200" y="441325"/>
            <a:ext cx="3483520" cy="777875"/>
          </a:xfrm>
          <a:prstGeom prst="rect">
            <a:avLst/>
          </a:prstGeom>
          <a:noFill/>
        </p:spPr>
      </p:pic>
      <p:pic>
        <p:nvPicPr>
          <p:cNvPr id="1033" name="Picture 9" descr="C:\Users\YOGESH\Desktop\global_supply_chain.png"/>
          <p:cNvPicPr>
            <a:picLocks noChangeAspect="1" noChangeArrowheads="1"/>
          </p:cNvPicPr>
          <p:nvPr/>
        </p:nvPicPr>
        <p:blipFill>
          <a:blip r:embed="rId3"/>
          <a:srcRect/>
          <a:stretch>
            <a:fillRect/>
          </a:stretch>
        </p:blipFill>
        <p:spPr bwMode="auto">
          <a:xfrm>
            <a:off x="2679700" y="3352800"/>
            <a:ext cx="3797300" cy="332389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POINTS (</a:t>
            </a:r>
            <a:r>
              <a:rPr lang="en-US" dirty="0" err="1" smtClean="0"/>
              <a:t>contd</a:t>
            </a:r>
            <a:r>
              <a:rPr lang="en-US" dirty="0" smtClean="0"/>
              <a:t>…)</a:t>
            </a:r>
            <a:endParaRPr lang="en-US" dirty="0"/>
          </a:p>
        </p:txBody>
      </p:sp>
      <p:sp>
        <p:nvSpPr>
          <p:cNvPr id="3" name="Content Placeholder 2"/>
          <p:cNvSpPr>
            <a:spLocks noGrp="1"/>
          </p:cNvSpPr>
          <p:nvPr>
            <p:ph sz="quarter" idx="1"/>
          </p:nvPr>
        </p:nvSpPr>
        <p:spPr/>
        <p:txBody>
          <a:bodyPr/>
          <a:lstStyle/>
          <a:p>
            <a:pPr lvl="1"/>
            <a:r>
              <a:rPr lang="en-US" sz="3200" dirty="0" smtClean="0"/>
              <a:t>The product differentiation must be delayed until the last moment. </a:t>
            </a:r>
          </a:p>
          <a:p>
            <a:pPr lvl="1"/>
            <a:r>
              <a:rPr lang="en-US" sz="3200" dirty="0" smtClean="0"/>
              <a:t>Always have good relationship with the suppliers. </a:t>
            </a:r>
            <a:endParaRPr lang="en-US" sz="3200" dirty="0" smtClean="0"/>
          </a:p>
          <a:p>
            <a:pPr lvl="1"/>
            <a:r>
              <a:rPr lang="en-US" sz="3200" dirty="0" smtClean="0"/>
              <a:t>The </a:t>
            </a:r>
            <a:r>
              <a:rPr lang="en-US" sz="3200" dirty="0" smtClean="0"/>
              <a:t>efficient supply chain system should be done by technology strategy. </a:t>
            </a:r>
            <a:endParaRPr lang="en-US" sz="3200" dirty="0" smtClean="0"/>
          </a:p>
          <a:p>
            <a:pPr lvl="1"/>
            <a:r>
              <a:rPr lang="en-US" sz="3200" dirty="0" smtClean="0"/>
              <a:t>Overall </a:t>
            </a:r>
            <a:r>
              <a:rPr lang="en-US" sz="3200" dirty="0" smtClean="0"/>
              <a:t>Supply Chain Management is the best one if it is handled in the right way.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4724400"/>
            <a:ext cx="7772400" cy="685800"/>
          </a:xfrm>
        </p:spPr>
        <p:txBody>
          <a:bodyPr>
            <a:normAutofit fontScale="90000"/>
          </a:bodyPr>
          <a:lstStyle/>
          <a:p>
            <a:pPr algn="ctr"/>
            <a:r>
              <a:rPr lang="en-US" dirty="0" smtClean="0">
                <a:solidFill>
                  <a:srgbClr val="D06D0A"/>
                </a:solidFill>
              </a:rPr>
              <a:t>www.playppt.com</a:t>
            </a:r>
            <a:endParaRPr lang="en-US" dirty="0">
              <a:solidFill>
                <a:srgbClr val="D06D0A"/>
              </a:solidFill>
            </a:endParaRPr>
          </a:p>
        </p:txBody>
      </p:sp>
      <p:pic>
        <p:nvPicPr>
          <p:cNvPr id="26626" name="Picture 2" descr="http://www.corydoiron.com/wp-content/uploads/2012/11/Thank-You-Kids-.jpg"/>
          <p:cNvPicPr>
            <a:picLocks noChangeAspect="1" noChangeArrowheads="1"/>
          </p:cNvPicPr>
          <p:nvPr/>
        </p:nvPicPr>
        <p:blipFill>
          <a:blip r:embed="rId2"/>
          <a:srcRect/>
          <a:stretch>
            <a:fillRect/>
          </a:stretch>
        </p:blipFill>
        <p:spPr bwMode="auto">
          <a:xfrm>
            <a:off x="2590800" y="457200"/>
            <a:ext cx="4029075" cy="2705100"/>
          </a:xfrm>
          <a:prstGeom prst="rect">
            <a:avLst/>
          </a:prstGeom>
          <a:noFill/>
        </p:spPr>
      </p:pic>
      <p:pic>
        <p:nvPicPr>
          <p:cNvPr id="26627" name="Picture 3" descr="D:\Web\Play PPT\logo\pptlogo.png"/>
          <p:cNvPicPr>
            <a:picLocks noChangeAspect="1" noChangeArrowheads="1"/>
          </p:cNvPicPr>
          <p:nvPr/>
        </p:nvPicPr>
        <p:blipFill>
          <a:blip r:embed="rId3"/>
          <a:srcRect/>
          <a:stretch>
            <a:fillRect/>
          </a:stretch>
        </p:blipFill>
        <p:spPr bwMode="auto">
          <a:xfrm>
            <a:off x="2951930" y="3505200"/>
            <a:ext cx="3753670" cy="838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lstStyle/>
          <a:p>
            <a:r>
              <a:rPr lang="en-US" sz="3200" dirty="0" smtClean="0"/>
              <a:t>Supply Chain Management is the long term plan management of activities that involves acquisition and conversion of finished material products and delivered to customers. </a:t>
            </a:r>
            <a:endParaRPr lang="en-US" sz="3200" dirty="0" smtClean="0"/>
          </a:p>
          <a:p>
            <a:r>
              <a:rPr lang="en-US" sz="3200" dirty="0" smtClean="0"/>
              <a:t>It </a:t>
            </a:r>
            <a:r>
              <a:rPr lang="en-US" sz="3200" dirty="0" smtClean="0"/>
              <a:t>is the system that makes and delivers the products based on market demand. </a:t>
            </a:r>
            <a:endParaRPr lang="en-US" sz="3200" dirty="0" smtClean="0"/>
          </a:p>
          <a:p>
            <a:r>
              <a:rPr lang="en-US" sz="3200" dirty="0" smtClean="0"/>
              <a:t>The supply chain includes information flows, material flows, and financial flows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FACILITATION OF SCM</a:t>
            </a:r>
            <a:endParaRPr lang="en-US" dirty="0"/>
          </a:p>
        </p:txBody>
      </p:sp>
      <p:sp>
        <p:nvSpPr>
          <p:cNvPr id="3" name="Content Placeholder 2"/>
          <p:cNvSpPr>
            <a:spLocks noGrp="1"/>
          </p:cNvSpPr>
          <p:nvPr>
            <p:ph sz="quarter" idx="1"/>
          </p:nvPr>
        </p:nvSpPr>
        <p:spPr>
          <a:xfrm>
            <a:off x="838200" y="1981200"/>
            <a:ext cx="7772400" cy="4572000"/>
          </a:xfrm>
        </p:spPr>
        <p:txBody>
          <a:bodyPr/>
          <a:lstStyle/>
          <a:p>
            <a:pPr>
              <a:buNone/>
            </a:pPr>
            <a:r>
              <a:rPr lang="en-US" sz="3200" dirty="0" smtClean="0"/>
              <a:t>Supply Chain Management is facilitated by</a:t>
            </a:r>
            <a:r>
              <a:rPr lang="en-US" sz="3200" dirty="0" smtClean="0"/>
              <a:t>:</a:t>
            </a:r>
          </a:p>
          <a:p>
            <a:pPr>
              <a:buNone/>
            </a:pPr>
            <a:endParaRPr lang="en-US" sz="3200" dirty="0" smtClean="0"/>
          </a:p>
          <a:p>
            <a:pPr lvl="1"/>
            <a:r>
              <a:rPr lang="en-US" sz="3200" dirty="0" smtClean="0"/>
              <a:t>Structure</a:t>
            </a:r>
            <a:endParaRPr lang="en-US" sz="3200" dirty="0" smtClean="0"/>
          </a:p>
          <a:p>
            <a:pPr lvl="1"/>
            <a:r>
              <a:rPr lang="en-US" sz="3200" dirty="0" smtClean="0"/>
              <a:t>Process</a:t>
            </a:r>
            <a:endParaRPr lang="en-US" sz="3200" dirty="0" smtClean="0"/>
          </a:p>
          <a:p>
            <a:pPr lvl="1"/>
            <a:r>
              <a:rPr lang="en-US" sz="3200" dirty="0" smtClean="0"/>
              <a:t>Technology</a:t>
            </a:r>
            <a:endParaRPr lang="en-US" sz="3200"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SCM</a:t>
            </a:r>
            <a:endParaRPr lang="en-US" dirty="0"/>
          </a:p>
        </p:txBody>
      </p:sp>
      <p:sp>
        <p:nvSpPr>
          <p:cNvPr id="3" name="Content Placeholder 2"/>
          <p:cNvSpPr>
            <a:spLocks noGrp="1"/>
          </p:cNvSpPr>
          <p:nvPr>
            <p:ph sz="quarter" idx="1"/>
          </p:nvPr>
        </p:nvSpPr>
        <p:spPr/>
        <p:txBody>
          <a:bodyPr>
            <a:normAutofit/>
          </a:bodyPr>
          <a:lstStyle/>
          <a:p>
            <a:r>
              <a:rPr lang="en-US" dirty="0" smtClean="0"/>
              <a:t>Supply </a:t>
            </a:r>
            <a:r>
              <a:rPr lang="en-US" dirty="0" smtClean="0"/>
              <a:t>Chain Management serves two important functions </a:t>
            </a:r>
            <a:r>
              <a:rPr lang="en-US" dirty="0" smtClean="0"/>
              <a:t>such as:</a:t>
            </a:r>
            <a:endParaRPr lang="en-US" dirty="0" smtClean="0"/>
          </a:p>
          <a:p>
            <a:pPr lvl="1"/>
            <a:r>
              <a:rPr lang="en-US" dirty="0" smtClean="0"/>
              <a:t>Market </a:t>
            </a:r>
            <a:r>
              <a:rPr lang="en-US" dirty="0" smtClean="0"/>
              <a:t>Mediation</a:t>
            </a:r>
            <a:endParaRPr lang="en-US" dirty="0" smtClean="0"/>
          </a:p>
          <a:p>
            <a:pPr lvl="1"/>
            <a:r>
              <a:rPr lang="en-US" dirty="0" smtClean="0"/>
              <a:t>Physical</a:t>
            </a:r>
            <a:endParaRPr lang="en-US" dirty="0" smtClean="0"/>
          </a:p>
          <a:p>
            <a:endParaRPr lang="en-US" dirty="0" smtClean="0"/>
          </a:p>
          <a:p>
            <a:r>
              <a:rPr lang="en-US" dirty="0" smtClean="0"/>
              <a:t>The </a:t>
            </a:r>
            <a:r>
              <a:rPr lang="en-US" dirty="0" smtClean="0"/>
              <a:t>objective of supply chain system differs from situation to situation. The cost efficiency plays the critical factor for functional products. The important factor for innovative products is responsiveness. The combination of Leanness and Agility develops </a:t>
            </a:r>
            <a:r>
              <a:rPr lang="en-US" dirty="0" smtClean="0"/>
              <a:t>Legality.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SCM</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There are three types of supply chain elements, namely</a:t>
            </a:r>
            <a:r>
              <a:rPr lang="en-US" dirty="0" smtClean="0"/>
              <a:t>:</a:t>
            </a:r>
            <a:r>
              <a:rPr lang="en-US" dirty="0" smtClean="0"/>
              <a:t> </a:t>
            </a:r>
          </a:p>
          <a:p>
            <a:pPr lvl="0"/>
            <a:r>
              <a:rPr lang="en-US" dirty="0" smtClean="0"/>
              <a:t>Strategic:</a:t>
            </a:r>
          </a:p>
          <a:p>
            <a:pPr lvl="1"/>
            <a:r>
              <a:rPr lang="en-US" dirty="0" smtClean="0"/>
              <a:t>Supply chain </a:t>
            </a:r>
            <a:r>
              <a:rPr lang="en-US" dirty="0" smtClean="0"/>
              <a:t>design</a:t>
            </a:r>
            <a:endParaRPr lang="en-US" dirty="0" smtClean="0"/>
          </a:p>
          <a:p>
            <a:pPr lvl="1"/>
            <a:r>
              <a:rPr lang="en-US" dirty="0" smtClean="0"/>
              <a:t>Long </a:t>
            </a:r>
            <a:r>
              <a:rPr lang="en-US" dirty="0" smtClean="0"/>
              <a:t>term </a:t>
            </a:r>
            <a:r>
              <a:rPr lang="en-US" dirty="0" smtClean="0"/>
              <a:t>planning</a:t>
            </a:r>
          </a:p>
          <a:p>
            <a:pPr lvl="1"/>
            <a:r>
              <a:rPr lang="en-US" dirty="0" smtClean="0"/>
              <a:t>Resource acquisition</a:t>
            </a:r>
            <a:endParaRPr lang="en-US" dirty="0" smtClean="0"/>
          </a:p>
          <a:p>
            <a:pPr lvl="0"/>
            <a:r>
              <a:rPr lang="en-US" dirty="0" smtClean="0"/>
              <a:t>Tactical:</a:t>
            </a:r>
          </a:p>
          <a:p>
            <a:pPr lvl="1"/>
            <a:r>
              <a:rPr lang="en-US" dirty="0" smtClean="0"/>
              <a:t>Production and Distribution </a:t>
            </a:r>
            <a:r>
              <a:rPr lang="en-US" dirty="0" smtClean="0"/>
              <a:t>planning</a:t>
            </a:r>
            <a:endParaRPr lang="en-US" dirty="0" smtClean="0"/>
          </a:p>
          <a:p>
            <a:pPr lvl="1"/>
            <a:r>
              <a:rPr lang="en-US" dirty="0" smtClean="0"/>
              <a:t>Medium term </a:t>
            </a:r>
            <a:r>
              <a:rPr lang="en-US" dirty="0" smtClean="0"/>
              <a:t>planning</a:t>
            </a:r>
            <a:endParaRPr lang="en-US" dirty="0" smtClean="0"/>
          </a:p>
          <a:p>
            <a:pPr lvl="1"/>
            <a:r>
              <a:rPr lang="en-US" dirty="0" smtClean="0"/>
              <a:t>Resource </a:t>
            </a:r>
            <a:r>
              <a:rPr lang="en-US" dirty="0" smtClean="0"/>
              <a:t>allocation</a:t>
            </a:r>
            <a:endParaRPr lang="en-US" dirty="0" smtClean="0"/>
          </a:p>
          <a:p>
            <a:pPr lvl="0"/>
            <a:r>
              <a:rPr lang="en-US" dirty="0" smtClean="0"/>
              <a:t>Operational:</a:t>
            </a:r>
          </a:p>
          <a:p>
            <a:pPr lvl="1"/>
            <a:r>
              <a:rPr lang="en-US" dirty="0" smtClean="0"/>
              <a:t>Shipment </a:t>
            </a:r>
            <a:r>
              <a:rPr lang="en-US" dirty="0" smtClean="0"/>
              <a:t>scheduling</a:t>
            </a:r>
          </a:p>
          <a:p>
            <a:pPr lvl="1"/>
            <a:r>
              <a:rPr lang="en-US" dirty="0" smtClean="0"/>
              <a:t>Short </a:t>
            </a:r>
            <a:r>
              <a:rPr lang="en-US" dirty="0" smtClean="0"/>
              <a:t>term </a:t>
            </a:r>
            <a:r>
              <a:rPr lang="en-US" dirty="0" smtClean="0"/>
              <a:t>planning</a:t>
            </a:r>
            <a:endParaRPr lang="en-US" dirty="0" smtClean="0"/>
          </a:p>
          <a:p>
            <a:pPr lvl="1"/>
            <a:r>
              <a:rPr lang="en-US" dirty="0" smtClean="0"/>
              <a:t>Resource </a:t>
            </a:r>
            <a:r>
              <a:rPr lang="en-US" dirty="0" smtClean="0"/>
              <a:t>scheduling</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OF SCM</a:t>
            </a:r>
            <a:endParaRPr lang="en-US" dirty="0"/>
          </a:p>
        </p:txBody>
      </p:sp>
      <p:pic>
        <p:nvPicPr>
          <p:cNvPr id="4" name="Content Placeholder 3" descr="Supply Chain Management_Graphic.png"/>
          <p:cNvPicPr>
            <a:picLocks noGrp="1" noChangeAspect="1"/>
          </p:cNvPicPr>
          <p:nvPr>
            <p:ph sz="quarter" idx="1"/>
          </p:nvPr>
        </p:nvPicPr>
        <p:blipFill>
          <a:blip r:embed="rId2"/>
          <a:stretch>
            <a:fillRect/>
          </a:stretch>
        </p:blipFill>
        <p:spPr>
          <a:xfrm>
            <a:off x="1524000" y="1295400"/>
            <a:ext cx="6019800" cy="5227421"/>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INVOLVED IN SCM</a:t>
            </a:r>
            <a:endParaRPr lang="en-US" dirty="0"/>
          </a:p>
        </p:txBody>
      </p:sp>
      <p:sp>
        <p:nvSpPr>
          <p:cNvPr id="3" name="Content Placeholder 2"/>
          <p:cNvSpPr>
            <a:spLocks noGrp="1"/>
          </p:cNvSpPr>
          <p:nvPr>
            <p:ph sz="quarter" idx="1"/>
          </p:nvPr>
        </p:nvSpPr>
        <p:spPr/>
        <p:txBody>
          <a:bodyPr/>
          <a:lstStyle/>
          <a:p>
            <a:r>
              <a:rPr lang="en-US" sz="2800" dirty="0" smtClean="0"/>
              <a:t>There </a:t>
            </a:r>
            <a:r>
              <a:rPr lang="en-US" sz="2800" dirty="0" smtClean="0"/>
              <a:t>are several steps involved in Supply Chain </a:t>
            </a:r>
            <a:r>
              <a:rPr lang="en-US" sz="2800" dirty="0" smtClean="0"/>
              <a:t>Management such </a:t>
            </a:r>
            <a:r>
              <a:rPr lang="en-US" sz="2800" dirty="0" smtClean="0"/>
              <a:t>as:</a:t>
            </a:r>
          </a:p>
          <a:p>
            <a:pPr>
              <a:buNone/>
            </a:pPr>
            <a:r>
              <a:rPr lang="en-US" sz="2800" dirty="0" smtClean="0"/>
              <a:t> </a:t>
            </a:r>
          </a:p>
          <a:p>
            <a:pPr lvl="1"/>
            <a:r>
              <a:rPr lang="en-US" sz="2800" b="1" dirty="0" smtClean="0"/>
              <a:t>Step: 1 – </a:t>
            </a:r>
            <a:r>
              <a:rPr lang="en-US" sz="2800" dirty="0" smtClean="0"/>
              <a:t>Design of supply chain.</a:t>
            </a:r>
          </a:p>
          <a:p>
            <a:pPr lvl="1"/>
            <a:r>
              <a:rPr lang="en-US" sz="2800" b="1" dirty="0" smtClean="0"/>
              <a:t>Step: 2 – </a:t>
            </a:r>
            <a:r>
              <a:rPr lang="en-US" sz="2800" dirty="0" smtClean="0"/>
              <a:t>Optimization of supply chain.</a:t>
            </a:r>
          </a:p>
          <a:p>
            <a:pPr lvl="1"/>
            <a:r>
              <a:rPr lang="en-US" sz="2800" b="1" dirty="0" smtClean="0"/>
              <a:t>Step: 3 – </a:t>
            </a:r>
            <a:r>
              <a:rPr lang="en-US" sz="2800" dirty="0" smtClean="0"/>
              <a:t>Planning of material flow.</a:t>
            </a:r>
          </a:p>
          <a:p>
            <a:pPr lvl="1"/>
            <a:r>
              <a:rPr lang="en-US" sz="2800" b="1" dirty="0" smtClean="0"/>
              <a:t>Step: 4 – </a:t>
            </a:r>
            <a:r>
              <a:rPr lang="en-US" sz="2800" dirty="0" smtClean="0"/>
              <a:t>Short Term Scheduling and transaction process.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OF SCM</a:t>
            </a:r>
            <a:endParaRPr lang="en-US" dirty="0"/>
          </a:p>
        </p:txBody>
      </p:sp>
      <p:sp>
        <p:nvSpPr>
          <p:cNvPr id="3" name="Content Placeholder 2"/>
          <p:cNvSpPr>
            <a:spLocks noGrp="1"/>
          </p:cNvSpPr>
          <p:nvPr>
            <p:ph sz="quarter" idx="1"/>
          </p:nvPr>
        </p:nvSpPr>
        <p:spPr/>
        <p:txBody>
          <a:bodyPr/>
          <a:lstStyle/>
          <a:p>
            <a:r>
              <a:rPr lang="en-US" sz="3200" dirty="0" smtClean="0"/>
              <a:t>The most effective supply chain management will definitely result in business improvement. Therefore supply chain management is focused on several activities like:</a:t>
            </a:r>
          </a:p>
          <a:p>
            <a:pPr>
              <a:buNone/>
            </a:pPr>
            <a:r>
              <a:rPr lang="en-US" sz="3200" dirty="0" smtClean="0"/>
              <a:t> </a:t>
            </a:r>
          </a:p>
          <a:p>
            <a:pPr lvl="1"/>
            <a:r>
              <a:rPr lang="en-US" sz="3200" dirty="0" smtClean="0"/>
              <a:t>Effective growth in income, </a:t>
            </a:r>
          </a:p>
          <a:p>
            <a:pPr lvl="1"/>
            <a:r>
              <a:rPr lang="en-US" sz="3200" dirty="0" smtClean="0"/>
              <a:t>Reduction of cost, and</a:t>
            </a:r>
          </a:p>
          <a:p>
            <a:pPr lvl="1"/>
            <a:r>
              <a:rPr lang="en-US" sz="3200" dirty="0" smtClean="0"/>
              <a:t>Best Asset Utilization.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POINTS</a:t>
            </a:r>
            <a:endParaRPr lang="en-US" dirty="0"/>
          </a:p>
        </p:txBody>
      </p:sp>
      <p:sp>
        <p:nvSpPr>
          <p:cNvPr id="3" name="Content Placeholder 2"/>
          <p:cNvSpPr>
            <a:spLocks noGrp="1"/>
          </p:cNvSpPr>
          <p:nvPr>
            <p:ph sz="quarter" idx="1"/>
          </p:nvPr>
        </p:nvSpPr>
        <p:spPr/>
        <p:txBody>
          <a:bodyPr>
            <a:normAutofit/>
          </a:bodyPr>
          <a:lstStyle/>
          <a:p>
            <a:r>
              <a:rPr lang="en-US" sz="3200" dirty="0" smtClean="0"/>
              <a:t>There are several important points to be noted in supply chain management. </a:t>
            </a:r>
            <a:endParaRPr lang="en-US" sz="3200" dirty="0" smtClean="0"/>
          </a:p>
          <a:p>
            <a:r>
              <a:rPr lang="en-US" sz="3200" dirty="0" smtClean="0"/>
              <a:t>Some </a:t>
            </a:r>
            <a:r>
              <a:rPr lang="en-US" sz="3200" dirty="0" smtClean="0"/>
              <a:t>of them are: </a:t>
            </a:r>
            <a:endParaRPr lang="en-US" sz="3200" dirty="0" smtClean="0"/>
          </a:p>
          <a:p>
            <a:pPr lvl="1"/>
            <a:r>
              <a:rPr lang="en-US" sz="3200" dirty="0" smtClean="0"/>
              <a:t>The </a:t>
            </a:r>
            <a:r>
              <a:rPr lang="en-US" sz="3200" dirty="0" smtClean="0"/>
              <a:t>customers should be segmented, according to their service needs. </a:t>
            </a:r>
            <a:endParaRPr lang="en-US" sz="3200" dirty="0" smtClean="0"/>
          </a:p>
          <a:p>
            <a:pPr lvl="1"/>
            <a:r>
              <a:rPr lang="en-US" sz="3200" dirty="0" smtClean="0"/>
              <a:t>Make </a:t>
            </a:r>
            <a:r>
              <a:rPr lang="en-US" sz="3200" dirty="0" smtClean="0"/>
              <a:t>some partial changes in the supply chain to meet high profits. </a:t>
            </a:r>
            <a:endParaRPr lang="en-US" sz="3200" dirty="0" smtClean="0"/>
          </a:p>
          <a:p>
            <a:pPr lvl="1"/>
            <a:r>
              <a:rPr lang="en-US" sz="3200" dirty="0" smtClean="0"/>
              <a:t>Modify </a:t>
            </a:r>
            <a:r>
              <a:rPr lang="en-US" sz="3200" dirty="0" smtClean="0"/>
              <a:t>the logistic network. </a:t>
            </a:r>
            <a:endParaRPr lang="en-US" sz="3200"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52</TotalTime>
  <Words>291</Words>
  <Application>Microsoft Office PowerPoint</Application>
  <PresentationFormat>On-screen Show (4:3)</PresentationFormat>
  <Paragraphs>57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Supply Chain Management</vt:lpstr>
      <vt:lpstr>INTRODUCTION</vt:lpstr>
      <vt:lpstr>FACILITATION OF SCM</vt:lpstr>
      <vt:lpstr>FUNCTIONS OF SCM</vt:lpstr>
      <vt:lpstr>ELEMENTS OF SCM</vt:lpstr>
      <vt:lpstr>STRATEGY OF SCM</vt:lpstr>
      <vt:lpstr>STEPS INVOLVED IN SCM</vt:lpstr>
      <vt:lpstr>GOAL OF SCM</vt:lpstr>
      <vt:lpstr>IMPORTANT POINTS</vt:lpstr>
      <vt:lpstr>IMPORTANT POINTS (contd…)</vt:lpstr>
      <vt:lpstr>www.playppt.com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Supply Chain Management</dc:title>
  <dc:creator>YOGESH</dc:creator>
  <cp:lastModifiedBy>YOGESH</cp:lastModifiedBy>
  <cp:revision>5</cp:revision>
  <dcterms:created xsi:type="dcterms:W3CDTF">2013-09-27T06:06:32Z</dcterms:created>
  <dcterms:modified xsi:type="dcterms:W3CDTF">2013-09-27T06:59:14Z</dcterms:modified>
</cp:coreProperties>
</file>