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9" r:id="rId12"/>
    <p:sldId id="26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01AD650-4EAA-4E3B-BA07-B829EB98B2E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B3EFDA-42EC-4FB4-961C-DEEE3D7D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0088" y="5410200"/>
            <a:ext cx="3480112" cy="929640"/>
          </a:xfrm>
        </p:spPr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BioMetrics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0415" y="457200"/>
            <a:ext cx="3071185" cy="685800"/>
          </a:xfrm>
          <a:prstGeom prst="rect">
            <a:avLst/>
          </a:prstGeom>
          <a:noFill/>
        </p:spPr>
      </p:pic>
      <p:pic>
        <p:nvPicPr>
          <p:cNvPr id="1028" name="Picture 4" descr="http://international-education-biometrics.net/master/images/biometric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524000"/>
            <a:ext cx="4876800" cy="353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</a:t>
            </a:r>
            <a:endParaRPr lang="en-US" dirty="0"/>
          </a:p>
        </p:txBody>
      </p:sp>
      <p:pic>
        <p:nvPicPr>
          <p:cNvPr id="23554" name="Picture 2" descr="http://egov.eletsonline.com/wp-content/uploads/2012/06/Voi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209800"/>
            <a:ext cx="3276600" cy="2778558"/>
          </a:xfrm>
          <a:prstGeom prst="rect">
            <a:avLst/>
          </a:prstGeom>
          <a:noFill/>
        </p:spPr>
      </p:pic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and Ease of Use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Biometric System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Accuracy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Ease of Use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Fingerprint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Hand Geometry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Retina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Iris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5410200"/>
            <a:ext cx="7467600" cy="6858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Biometric Report by University of Athens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Biometrics can prevent unauthorized access in:</a:t>
            </a:r>
          </a:p>
          <a:p>
            <a:pPr lvl="1"/>
            <a:r>
              <a:rPr lang="en-US" dirty="0" smtClean="0"/>
              <a:t>ATM’s</a:t>
            </a:r>
          </a:p>
          <a:p>
            <a:pPr lvl="1"/>
            <a:r>
              <a:rPr lang="en-US" dirty="0" smtClean="0"/>
              <a:t>Desktop PC’s</a:t>
            </a:r>
          </a:p>
          <a:p>
            <a:pPr lvl="1"/>
            <a:r>
              <a:rPr lang="en-US" dirty="0" smtClean="0"/>
              <a:t>Smart Phones</a:t>
            </a:r>
          </a:p>
          <a:p>
            <a:pPr lvl="1"/>
            <a:r>
              <a:rPr lang="en-US" dirty="0" smtClean="0"/>
              <a:t>Smart Cards</a:t>
            </a:r>
          </a:p>
          <a:p>
            <a:pPr lvl="1"/>
            <a:r>
              <a:rPr lang="en-US" dirty="0" smtClean="0"/>
              <a:t>Computer Networks</a:t>
            </a:r>
          </a:p>
          <a:p>
            <a:pPr lvl="1"/>
            <a:r>
              <a:rPr lang="en-US" dirty="0" smtClean="0"/>
              <a:t>Workstation</a:t>
            </a:r>
          </a:p>
        </p:txBody>
      </p:sp>
      <p:pic>
        <p:nvPicPr>
          <p:cNvPr id="1025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7467600" cy="609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6600"/>
                </a:solidFill>
              </a:rPr>
              <a:t>www.playppt.com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25602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590800"/>
            <a:ext cx="3829316" cy="855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Biometrics?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Biometrics is referred as an authentication system that measures the physiological and individual characteristics of a human being.</a:t>
            </a:r>
          </a:p>
          <a:p>
            <a:r>
              <a:rPr lang="en-US" dirty="0" smtClean="0"/>
              <a:t>Biometrics is derived from Greek word bio (life) and metric (measure).</a:t>
            </a:r>
          </a:p>
          <a:p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techniques: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Biometrics technologies can identify the following unique characteristics:</a:t>
            </a:r>
          </a:p>
          <a:p>
            <a:pPr lvl="1"/>
            <a:r>
              <a:rPr lang="en-US" dirty="0" smtClean="0"/>
              <a:t>Face</a:t>
            </a:r>
          </a:p>
          <a:p>
            <a:pPr lvl="1"/>
            <a:r>
              <a:rPr lang="en-US" dirty="0" smtClean="0"/>
              <a:t>Fingerprint</a:t>
            </a:r>
          </a:p>
          <a:p>
            <a:pPr lvl="1"/>
            <a:r>
              <a:rPr lang="en-US" dirty="0" smtClean="0"/>
              <a:t>Hand Geometry</a:t>
            </a:r>
          </a:p>
          <a:p>
            <a:pPr lvl="1"/>
            <a:r>
              <a:rPr lang="en-US" dirty="0" smtClean="0"/>
              <a:t>Iris</a:t>
            </a:r>
          </a:p>
          <a:p>
            <a:pPr lvl="1"/>
            <a:r>
              <a:rPr lang="en-US" dirty="0" smtClean="0"/>
              <a:t>Retina</a:t>
            </a:r>
          </a:p>
          <a:p>
            <a:pPr lvl="1"/>
            <a:r>
              <a:rPr lang="en-US" dirty="0" smtClean="0"/>
              <a:t>Signature</a:t>
            </a:r>
          </a:p>
          <a:p>
            <a:pPr lvl="1"/>
            <a:r>
              <a:rPr lang="en-US" dirty="0" smtClean="0"/>
              <a:t>Voice</a:t>
            </a:r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 Recognition</a:t>
            </a:r>
            <a:endParaRPr lang="en-US" dirty="0"/>
          </a:p>
        </p:txBody>
      </p:sp>
      <p:pic>
        <p:nvPicPr>
          <p:cNvPr id="1026" name="Picture 2" descr="http://2.bp.blogspot.com/_FUC9LOEI8xY/R-OkCBkw6rI/AAAAAAAAAHM/k9_2uOT41EE/s400/biometric3_Facial_Recogni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981200"/>
            <a:ext cx="4038600" cy="3630661"/>
          </a:xfrm>
          <a:prstGeom prst="rect">
            <a:avLst/>
          </a:prstGeom>
          <a:noFill/>
        </p:spPr>
      </p:pic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</a:t>
            </a:r>
            <a:endParaRPr lang="en-US" dirty="0"/>
          </a:p>
        </p:txBody>
      </p:sp>
      <p:sp>
        <p:nvSpPr>
          <p:cNvPr id="19458" name="AutoShape 2" descr="http://www.biometrics.dod.mil/References/Tutorial/Images/fingerprint_diagra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AutoShape 4" descr="http://www.biometrics.dod.mil/References/Tutorial/Images/fingerprint_diagra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http://fingerchip.pagesperso-orange.fr/biometrics/types/fingerprint/fp/fingerprint_defini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133600"/>
            <a:ext cx="3305175" cy="2809876"/>
          </a:xfrm>
          <a:prstGeom prst="rect">
            <a:avLst/>
          </a:prstGeom>
          <a:noFill/>
        </p:spPr>
      </p:pic>
      <p:pic>
        <p:nvPicPr>
          <p:cNvPr id="6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Geometry</a:t>
            </a:r>
            <a:endParaRPr lang="en-US" dirty="0"/>
          </a:p>
        </p:txBody>
      </p:sp>
      <p:pic>
        <p:nvPicPr>
          <p:cNvPr id="20482" name="Picture 2" descr="http://www.clayinteractive.co.uk/img/projects/14/42/_0014s_0004_HandGeomet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52600"/>
            <a:ext cx="4857750" cy="3886201"/>
          </a:xfrm>
          <a:prstGeom prst="rect">
            <a:avLst/>
          </a:prstGeom>
          <a:noFill/>
        </p:spPr>
      </p:pic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Iris</a:t>
            </a:r>
            <a:endParaRPr lang="en-US" dirty="0"/>
          </a:p>
        </p:txBody>
      </p:sp>
      <p:pic>
        <p:nvPicPr>
          <p:cNvPr id="21506" name="Picture 2" descr="http://fingerchip.pagesperso-orange.fr/biometrics/types/iris/iris_structur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905000"/>
            <a:ext cx="5181600" cy="3173731"/>
          </a:xfrm>
          <a:prstGeom prst="rect">
            <a:avLst/>
          </a:prstGeom>
          <a:noFill/>
        </p:spPr>
      </p:pic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Retina</a:t>
            </a:r>
            <a:endParaRPr lang="en-US" dirty="0"/>
          </a:p>
        </p:txBody>
      </p:sp>
      <p:pic>
        <p:nvPicPr>
          <p:cNvPr id="22530" name="Picture 2" descr="http://www.eofti.com/images/retinal_sca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71600"/>
            <a:ext cx="6553200" cy="4547120"/>
          </a:xfrm>
          <a:prstGeom prst="rect">
            <a:avLst/>
          </a:prstGeom>
          <a:noFill/>
        </p:spPr>
      </p:pic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</a:t>
            </a:r>
            <a:endParaRPr lang="en-US" dirty="0"/>
          </a:p>
        </p:txBody>
      </p:sp>
      <p:pic>
        <p:nvPicPr>
          <p:cNvPr id="24578" name="Picture 2" descr="http://upload.wikimedia.org/wikipedia/commons/thumb/4/44/Online_signture.jpg/450px-Online_sign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00200"/>
            <a:ext cx="5715000" cy="3810000"/>
          </a:xfrm>
          <a:prstGeom prst="rect">
            <a:avLst/>
          </a:prstGeom>
          <a:noFill/>
        </p:spPr>
      </p:pic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17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</TotalTime>
  <Words>130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BioMetrics</vt:lpstr>
      <vt:lpstr>What is Biometrics?</vt:lpstr>
      <vt:lpstr>Identification techniques:</vt:lpstr>
      <vt:lpstr>Face Recognition</vt:lpstr>
      <vt:lpstr>Fingerprint</vt:lpstr>
      <vt:lpstr>Hand Geometry</vt:lpstr>
      <vt:lpstr>Iris</vt:lpstr>
      <vt:lpstr>Retina</vt:lpstr>
      <vt:lpstr>Signature</vt:lpstr>
      <vt:lpstr>Voice</vt:lpstr>
      <vt:lpstr>Accuracy and Ease of Use</vt:lpstr>
      <vt:lpstr>Applications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BioMetrics</dc:title>
  <dc:creator>YOGESH</dc:creator>
  <cp:lastModifiedBy>YOGESH</cp:lastModifiedBy>
  <cp:revision>11</cp:revision>
  <dcterms:created xsi:type="dcterms:W3CDTF">2013-10-13T13:12:54Z</dcterms:created>
  <dcterms:modified xsi:type="dcterms:W3CDTF">2013-10-13T14:40:37Z</dcterms:modified>
</cp:coreProperties>
</file>