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58" r:id="rId8"/>
    <p:sldId id="265" r:id="rId9"/>
    <p:sldId id="266" r:id="rId10"/>
    <p:sldId id="267" r:id="rId11"/>
    <p:sldId id="268" r:id="rId12"/>
    <p:sldId id="263" r:id="rId13"/>
    <p:sldId id="264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0277A-B97E-4FE8-A46A-7D0773930E02}" type="datetimeFigureOut">
              <a:rPr lang="en-US" smtClean="0"/>
              <a:pPr/>
              <a:t>10/19/2013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2FEBE-2B07-410B-8B3F-E46B5B7F89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0277A-B97E-4FE8-A46A-7D0773930E02}" type="datetimeFigureOut">
              <a:rPr lang="en-US" smtClean="0"/>
              <a:pPr/>
              <a:t>10/19/2013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2FEBE-2B07-410B-8B3F-E46B5B7F89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0277A-B97E-4FE8-A46A-7D0773930E02}" type="datetimeFigureOut">
              <a:rPr lang="en-US" smtClean="0"/>
              <a:pPr/>
              <a:t>10/19/2013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2FEBE-2B07-410B-8B3F-E46B5B7F89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0277A-B97E-4FE8-A46A-7D0773930E02}" type="datetimeFigureOut">
              <a:rPr lang="en-US" smtClean="0"/>
              <a:pPr/>
              <a:t>10/19/2013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2FEBE-2B07-410B-8B3F-E46B5B7F89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0277A-B97E-4FE8-A46A-7D0773930E02}" type="datetimeFigureOut">
              <a:rPr lang="en-US" smtClean="0"/>
              <a:pPr/>
              <a:t>10/19/2013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2FEBE-2B07-410B-8B3F-E46B5B7F89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0277A-B97E-4FE8-A46A-7D0773930E02}" type="datetimeFigureOut">
              <a:rPr lang="en-US" smtClean="0"/>
              <a:pPr/>
              <a:t>10/19/2013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2FEBE-2B07-410B-8B3F-E46B5B7F89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0277A-B97E-4FE8-A46A-7D0773930E02}" type="datetimeFigureOut">
              <a:rPr lang="en-US" smtClean="0"/>
              <a:pPr/>
              <a:t>10/19/2013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2FEBE-2B07-410B-8B3F-E46B5B7F89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0277A-B97E-4FE8-A46A-7D0773930E02}" type="datetimeFigureOut">
              <a:rPr lang="en-US" smtClean="0"/>
              <a:pPr/>
              <a:t>10/19/2013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2FEBE-2B07-410B-8B3F-E46B5B7F89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0277A-B97E-4FE8-A46A-7D0773930E02}" type="datetimeFigureOut">
              <a:rPr lang="en-US" smtClean="0"/>
              <a:pPr/>
              <a:t>10/19/2013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2FEBE-2B07-410B-8B3F-E46B5B7F89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0277A-B97E-4FE8-A46A-7D0773930E02}" type="datetimeFigureOut">
              <a:rPr lang="en-US" smtClean="0"/>
              <a:pPr/>
              <a:t>10/19/2013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2FEBE-2B07-410B-8B3F-E46B5B7F89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0277A-B97E-4FE8-A46A-7D0773930E02}" type="datetimeFigureOut">
              <a:rPr lang="en-US" smtClean="0"/>
              <a:pPr/>
              <a:t>10/19/2013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192FEBE-2B07-410B-8B3F-E46B5B7F89F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AC0277A-B97E-4FE8-A46A-7D0773930E02}" type="datetimeFigureOut">
              <a:rPr lang="en-US" smtClean="0"/>
              <a:pPr/>
              <a:t>10/19/2013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192FEBE-2B07-410B-8B3F-E46B5B7F89FA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CNC MACHINES</a:t>
            </a:r>
            <a:endParaRPr lang="en-US" dirty="0"/>
          </a:p>
        </p:txBody>
      </p:sp>
      <p:pic>
        <p:nvPicPr>
          <p:cNvPr id="1026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19400" y="1143000"/>
            <a:ext cx="3483520" cy="777875"/>
          </a:xfrm>
          <a:prstGeom prst="rect">
            <a:avLst/>
          </a:prstGeom>
          <a:noFill/>
        </p:spPr>
      </p:pic>
      <p:pic>
        <p:nvPicPr>
          <p:cNvPr id="1028" name="Picture 4" descr="http://www.willmaxcnc.com/images/product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19400" y="3324225"/>
            <a:ext cx="3362325" cy="31527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CNC Grinding Machines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Slowly </a:t>
            </a:r>
            <a:r>
              <a:rPr lang="en-US" dirty="0" smtClean="0"/>
              <a:t>removes metal to create a </a:t>
            </a:r>
            <a:r>
              <a:rPr lang="en-US" dirty="0" smtClean="0"/>
              <a:t>part.</a:t>
            </a:r>
          </a:p>
          <a:p>
            <a:r>
              <a:rPr lang="en-US" dirty="0" smtClean="0"/>
              <a:t>Some types of CNC grinding are </a:t>
            </a:r>
          </a:p>
          <a:p>
            <a:pPr lvl="1"/>
            <a:r>
              <a:rPr lang="en-US" dirty="0" smtClean="0"/>
              <a:t>Surface grinding</a:t>
            </a:r>
          </a:p>
          <a:p>
            <a:pPr lvl="1"/>
            <a:r>
              <a:rPr lang="en-US" dirty="0" smtClean="0"/>
              <a:t>Cylindrical grinding</a:t>
            </a:r>
          </a:p>
          <a:p>
            <a:pPr lvl="1"/>
            <a:r>
              <a:rPr lang="en-US" dirty="0" smtClean="0"/>
              <a:t>Tool and cutter grinders</a:t>
            </a:r>
          </a:p>
          <a:p>
            <a:pPr lvl="1"/>
            <a:r>
              <a:rPr lang="en-US" dirty="0" smtClean="0"/>
              <a:t>Profile grinders</a:t>
            </a:r>
          </a:p>
          <a:p>
            <a:endParaRPr lang="en-US" dirty="0"/>
          </a:p>
        </p:txBody>
      </p:sp>
      <p:pic>
        <p:nvPicPr>
          <p:cNvPr id="24578" name="Picture 2" descr="http://www.lagun.com/images/surface_grinder_cnc_family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95800" y="2133600"/>
            <a:ext cx="4430232" cy="3810000"/>
          </a:xfrm>
          <a:prstGeom prst="rect">
            <a:avLst/>
          </a:prstGeom>
          <a:noFill/>
        </p:spPr>
      </p:pic>
      <p:pic>
        <p:nvPicPr>
          <p:cNvPr id="6" name="Picture 1" descr="D:\Web\Play PPT\logo\ppt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62800" y="6248400"/>
            <a:ext cx="1841291" cy="4111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types of CNC Machines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Drilling Machines</a:t>
            </a:r>
          </a:p>
          <a:p>
            <a:pPr lvl="0"/>
            <a:r>
              <a:rPr lang="en-US" dirty="0" smtClean="0"/>
              <a:t>Horizontal </a:t>
            </a:r>
            <a:r>
              <a:rPr lang="en-US" dirty="0" smtClean="0"/>
              <a:t>and Vertical boring machines</a:t>
            </a:r>
          </a:p>
          <a:p>
            <a:pPr lvl="0"/>
            <a:r>
              <a:rPr lang="en-US" dirty="0" smtClean="0"/>
              <a:t>Jig boring and Jig grinding machines</a:t>
            </a:r>
          </a:p>
          <a:p>
            <a:pPr lvl="0"/>
            <a:r>
              <a:rPr lang="en-US" dirty="0" smtClean="0"/>
              <a:t>Plano millers</a:t>
            </a:r>
          </a:p>
          <a:p>
            <a:pPr lvl="0"/>
            <a:r>
              <a:rPr lang="en-US" dirty="0" smtClean="0"/>
              <a:t>Coordinate measuring machines</a:t>
            </a:r>
          </a:p>
          <a:p>
            <a:pPr lvl="0"/>
            <a:r>
              <a:rPr lang="en-US" dirty="0" smtClean="0"/>
              <a:t>CNC welding machines</a:t>
            </a:r>
          </a:p>
          <a:p>
            <a:pPr lvl="0"/>
            <a:r>
              <a:rPr lang="en-US" dirty="0" smtClean="0"/>
              <a:t>Assembly machines</a:t>
            </a:r>
          </a:p>
          <a:p>
            <a:pPr lvl="0"/>
            <a:r>
              <a:rPr lang="en-US" dirty="0" smtClean="0"/>
              <a:t>Printed circuit board drilling machines</a:t>
            </a:r>
          </a:p>
          <a:p>
            <a:pPr lvl="0"/>
            <a:r>
              <a:rPr lang="en-US" dirty="0" smtClean="0"/>
              <a:t>Tube bending machines.</a:t>
            </a:r>
          </a:p>
          <a:p>
            <a:endParaRPr lang="en-US" dirty="0"/>
          </a:p>
        </p:txBody>
      </p:sp>
      <p:pic>
        <p:nvPicPr>
          <p:cNvPr id="5" name="Picture 1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2800" y="6248400"/>
            <a:ext cx="1841291" cy="4111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High Repeatability and Precision e.g. Aircraft parts </a:t>
            </a:r>
          </a:p>
          <a:p>
            <a:pPr lvl="0"/>
            <a:r>
              <a:rPr lang="en-US" dirty="0" smtClean="0"/>
              <a:t>Volume of production is very high </a:t>
            </a:r>
          </a:p>
          <a:p>
            <a:pPr lvl="0"/>
            <a:r>
              <a:rPr lang="en-US" dirty="0" smtClean="0"/>
              <a:t>Complex contours/surfaces need to be machined. E.g. Turbines</a:t>
            </a:r>
          </a:p>
          <a:p>
            <a:pPr lvl="0"/>
            <a:r>
              <a:rPr lang="en-US" dirty="0" smtClean="0"/>
              <a:t>Flexibility in job change, automatic tool settings, less scrap</a:t>
            </a:r>
          </a:p>
          <a:p>
            <a:pPr lvl="0"/>
            <a:r>
              <a:rPr lang="en-US" dirty="0" smtClean="0"/>
              <a:t>More safe, higher productivity, better quality</a:t>
            </a:r>
          </a:p>
          <a:p>
            <a:pPr lvl="0"/>
            <a:r>
              <a:rPr lang="en-US" dirty="0" smtClean="0"/>
              <a:t>Less paper work, faster prototype production, reduction in lead times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1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2800" y="6248400"/>
            <a:ext cx="1841291" cy="4111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Costly setup, skilled operators</a:t>
            </a:r>
          </a:p>
          <a:p>
            <a:pPr lvl="0"/>
            <a:r>
              <a:rPr lang="en-US" dirty="0" smtClean="0"/>
              <a:t>Computers, programming knowledge required</a:t>
            </a:r>
          </a:p>
          <a:p>
            <a:r>
              <a:rPr lang="en-US" dirty="0" smtClean="0"/>
              <a:t>Maintenance is difficult</a:t>
            </a:r>
            <a:endParaRPr lang="en-US" dirty="0"/>
          </a:p>
        </p:txBody>
      </p:sp>
      <p:pic>
        <p:nvPicPr>
          <p:cNvPr id="4" name="Picture 1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2800" y="6248400"/>
            <a:ext cx="1841291" cy="4111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You!!!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962400"/>
            <a:ext cx="8229600" cy="502920"/>
          </a:xfrm>
        </p:spPr>
        <p:txBody>
          <a:bodyPr/>
          <a:lstStyle/>
          <a:p>
            <a:pPr algn="ctr">
              <a:buNone/>
            </a:pPr>
            <a:r>
              <a:rPr lang="en-US" dirty="0" smtClean="0">
                <a:solidFill>
                  <a:srgbClr val="FF6600"/>
                </a:solidFill>
              </a:rPr>
              <a:t>www.playppt.com</a:t>
            </a:r>
            <a:endParaRPr lang="en-US" dirty="0">
              <a:solidFill>
                <a:srgbClr val="FF6600"/>
              </a:solidFill>
            </a:endParaRPr>
          </a:p>
        </p:txBody>
      </p:sp>
      <p:pic>
        <p:nvPicPr>
          <p:cNvPr id="25602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0400" y="3352800"/>
            <a:ext cx="2801034" cy="6254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CNC (Computer Numerical Control) Machines are automated machines, which uses programs to automatically execute a series of machining operations</a:t>
            </a:r>
            <a:r>
              <a:rPr lang="en-US" dirty="0" smtClean="0"/>
              <a:t>.</a:t>
            </a:r>
          </a:p>
          <a:p>
            <a:r>
              <a:rPr lang="en-US" dirty="0" smtClean="0"/>
              <a:t>CAD (Computer Aided Design) and CAM (Computer Aided Manufacturing) programs is used in modern CNC machines for end-to-end component design.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9217" name="Picture 1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2800" y="6248400"/>
            <a:ext cx="1841291" cy="4111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CNC Works?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 smtClean="0"/>
              <a:t>Controlled by G and M codes.</a:t>
            </a:r>
            <a:endParaRPr lang="en-US" dirty="0" smtClean="0"/>
          </a:p>
          <a:p>
            <a:pPr lvl="0"/>
            <a:r>
              <a:rPr lang="en-GB" dirty="0" smtClean="0"/>
              <a:t>These are number values and co-ordinates.</a:t>
            </a:r>
            <a:endParaRPr lang="en-US" dirty="0" smtClean="0"/>
          </a:p>
          <a:p>
            <a:pPr lvl="0"/>
            <a:r>
              <a:rPr lang="en-GB" dirty="0" smtClean="0"/>
              <a:t>Each number or code is assigned to a particular operation.</a:t>
            </a:r>
            <a:endParaRPr lang="en-US" dirty="0" smtClean="0"/>
          </a:p>
          <a:p>
            <a:pPr lvl="0"/>
            <a:r>
              <a:rPr lang="en-GB" dirty="0" smtClean="0"/>
              <a:t>Typed in manually to CAD by machine operators.</a:t>
            </a:r>
            <a:endParaRPr lang="en-US" dirty="0" smtClean="0"/>
          </a:p>
          <a:p>
            <a:pPr lvl="0"/>
            <a:r>
              <a:rPr lang="en-GB" dirty="0" smtClean="0"/>
              <a:t>G&amp;M codes are automatically generated by the computer software</a:t>
            </a:r>
            <a:r>
              <a:rPr lang="en-GB" dirty="0" smtClean="0"/>
              <a:t>.</a:t>
            </a:r>
            <a:endParaRPr lang="en-US" dirty="0" smtClean="0"/>
          </a:p>
        </p:txBody>
      </p:sp>
      <p:pic>
        <p:nvPicPr>
          <p:cNvPr id="4" name="Picture 1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2800" y="6248400"/>
            <a:ext cx="1841291" cy="4111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Features of CNC Machines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 smtClean="0"/>
              <a:t>The tool or material moves.</a:t>
            </a:r>
            <a:endParaRPr lang="en-US" dirty="0" smtClean="0"/>
          </a:p>
          <a:p>
            <a:pPr lvl="0"/>
            <a:r>
              <a:rPr lang="en-GB" dirty="0" smtClean="0"/>
              <a:t>Tools can operate in 1-5 axes.</a:t>
            </a:r>
            <a:endParaRPr lang="en-US" dirty="0" smtClean="0"/>
          </a:p>
          <a:p>
            <a:pPr lvl="0"/>
            <a:r>
              <a:rPr lang="en-GB" dirty="0" smtClean="0"/>
              <a:t>Larger machines have a machine control unit (MCU) which manages operations.</a:t>
            </a:r>
            <a:endParaRPr lang="en-US" dirty="0" smtClean="0"/>
          </a:p>
          <a:p>
            <a:pPr lvl="0"/>
            <a:r>
              <a:rPr lang="en-GB" dirty="0" smtClean="0"/>
              <a:t>Movement is controlled by a motors (actuators).</a:t>
            </a:r>
            <a:endParaRPr lang="en-US" dirty="0" smtClean="0"/>
          </a:p>
          <a:p>
            <a:pPr lvl="0"/>
            <a:r>
              <a:rPr lang="en-GB" dirty="0" smtClean="0"/>
              <a:t>Feedback is provided by sensors (transducers)</a:t>
            </a:r>
            <a:endParaRPr lang="en-US" dirty="0" smtClean="0"/>
          </a:p>
          <a:p>
            <a:pPr lvl="0"/>
            <a:r>
              <a:rPr lang="en-GB" dirty="0" smtClean="0"/>
              <a:t>Tool magazines are used to change tools automatically.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1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2800" y="6248400"/>
            <a:ext cx="1841291" cy="4111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 smtClean="0"/>
              <a:t>Most are made from </a:t>
            </a:r>
            <a:r>
              <a:rPr lang="en-GB" dirty="0" smtClean="0"/>
              <a:t>high </a:t>
            </a:r>
            <a:r>
              <a:rPr lang="en-GB" dirty="0" smtClean="0"/>
              <a:t>speed steel (HSS), </a:t>
            </a:r>
            <a:r>
              <a:rPr lang="en-GB" dirty="0" smtClean="0"/>
              <a:t>tungsten </a:t>
            </a:r>
            <a:r>
              <a:rPr lang="en-GB" dirty="0" smtClean="0"/>
              <a:t>carbide or ceramics.</a:t>
            </a:r>
            <a:endParaRPr lang="en-US" dirty="0" smtClean="0"/>
          </a:p>
          <a:p>
            <a:pPr lvl="0"/>
            <a:r>
              <a:rPr lang="en-GB" dirty="0" smtClean="0"/>
              <a:t>Tools are designed to direct waste away from the material.</a:t>
            </a:r>
            <a:endParaRPr lang="en-US" dirty="0" smtClean="0"/>
          </a:p>
          <a:p>
            <a:pPr lvl="0"/>
            <a:r>
              <a:rPr lang="en-GB" dirty="0" smtClean="0"/>
              <a:t>Some tools need coolant such as oil to protect the tool and work.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1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2800" y="6248400"/>
            <a:ext cx="1841291" cy="4111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Basics of CNC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CNC instructions are called part program commands. </a:t>
            </a:r>
          </a:p>
          <a:p>
            <a:pPr lvl="0"/>
            <a:r>
              <a:rPr lang="en-US" dirty="0" smtClean="0"/>
              <a:t>When running, a part program is interpreted one command line at a time until all lines are completed.</a:t>
            </a:r>
          </a:p>
          <a:p>
            <a:pPr lvl="0"/>
            <a:r>
              <a:rPr lang="en-US" dirty="0" smtClean="0"/>
              <a:t>Commands, which are also referred to as blocks, are made up of words which each begin with a letter address and end with a numerical value.</a:t>
            </a:r>
          </a:p>
          <a:p>
            <a:r>
              <a:rPr lang="en-US" dirty="0" smtClean="0"/>
              <a:t>Each letter address relates to a specific machine function. “G” and “M” letter addresses are two of the most common. </a:t>
            </a:r>
            <a:endParaRPr lang="en-US" dirty="0"/>
          </a:p>
        </p:txBody>
      </p:sp>
      <p:pic>
        <p:nvPicPr>
          <p:cNvPr id="4" name="Picture 1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2800" y="6248400"/>
            <a:ext cx="1841291" cy="4111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CNC Machines: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CNC Lathe machines</a:t>
            </a:r>
          </a:p>
          <a:p>
            <a:r>
              <a:rPr lang="en-US" dirty="0" smtClean="0"/>
              <a:t>CNC Milling machines</a:t>
            </a:r>
          </a:p>
          <a:p>
            <a:r>
              <a:rPr lang="en-US" dirty="0" smtClean="0"/>
              <a:t>CNC Grinding machines</a:t>
            </a:r>
            <a:endParaRPr lang="en-US" dirty="0"/>
          </a:p>
        </p:txBody>
      </p:sp>
      <p:pic>
        <p:nvPicPr>
          <p:cNvPr id="4" name="Picture 1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2800" y="6248400"/>
            <a:ext cx="1841291" cy="4111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CNC Lathe Machines: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 smtClean="0"/>
              <a:t>Automated version of a manual lathe.</a:t>
            </a:r>
            <a:endParaRPr lang="en-US" dirty="0" smtClean="0"/>
          </a:p>
          <a:p>
            <a:pPr lvl="0"/>
            <a:r>
              <a:rPr lang="en-GB" dirty="0" smtClean="0"/>
              <a:t>Programmed to change tools automatically.</a:t>
            </a:r>
            <a:endParaRPr lang="en-US" dirty="0" smtClean="0"/>
          </a:p>
          <a:p>
            <a:pPr lvl="0"/>
            <a:r>
              <a:rPr lang="en-GB" dirty="0" smtClean="0"/>
              <a:t>Used for turning and boring wood, metal and plastic.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1026" name="Picture 2" descr="http://www.prlog.org/11912250-cnc-lathe-machin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800" y="3581400"/>
            <a:ext cx="4286250" cy="2886076"/>
          </a:xfrm>
          <a:prstGeom prst="rect">
            <a:avLst/>
          </a:prstGeom>
          <a:noFill/>
        </p:spPr>
      </p:pic>
      <p:pic>
        <p:nvPicPr>
          <p:cNvPr id="5" name="Picture 1" descr="D:\Web\Play PPT\logo\ppt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62800" y="6248400"/>
            <a:ext cx="1841291" cy="4111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CNC Milling Machines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/>
            <a:r>
              <a:rPr lang="en-GB" dirty="0" smtClean="0"/>
              <a:t>Has 3 to 5 axes.</a:t>
            </a:r>
            <a:endParaRPr lang="en-US" dirty="0" smtClean="0"/>
          </a:p>
          <a:p>
            <a:pPr lvl="0"/>
            <a:r>
              <a:rPr lang="en-GB" dirty="0" smtClean="0"/>
              <a:t>Used for wood, metal and plastic.</a:t>
            </a:r>
            <a:endParaRPr lang="en-US" dirty="0" smtClean="0"/>
          </a:p>
          <a:p>
            <a:r>
              <a:rPr lang="en-GB" dirty="0" smtClean="0"/>
              <a:t>Used to make 3D prototypes, moulds, cutting dies, printing plates and signs.</a:t>
            </a:r>
            <a:endParaRPr lang="en-US" dirty="0"/>
          </a:p>
        </p:txBody>
      </p:sp>
      <p:pic>
        <p:nvPicPr>
          <p:cNvPr id="23554" name="Picture 2" descr="http://www.sundamachinetools.com/up_files/cnc-milling-machine/CNC-Milling-machine-XK632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8200" y="1905000"/>
            <a:ext cx="3886200" cy="4585717"/>
          </a:xfrm>
          <a:prstGeom prst="rect">
            <a:avLst/>
          </a:prstGeom>
          <a:noFill/>
        </p:spPr>
      </p:pic>
      <p:pic>
        <p:nvPicPr>
          <p:cNvPr id="6" name="Picture 1" descr="D:\Web\Play PPT\logo\ppt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62800" y="6248400"/>
            <a:ext cx="1841291" cy="4111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60</TotalTime>
  <Words>497</Words>
  <Application>Microsoft Office PowerPoint</Application>
  <PresentationFormat>On-screen Show (4:3)</PresentationFormat>
  <Paragraphs>68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Flow</vt:lpstr>
      <vt:lpstr>CNC MACHINES</vt:lpstr>
      <vt:lpstr>Introduction</vt:lpstr>
      <vt:lpstr>How CNC Works?</vt:lpstr>
      <vt:lpstr>Features of CNC Machines</vt:lpstr>
      <vt:lpstr>Tools</vt:lpstr>
      <vt:lpstr>Basics of CNC Programming</vt:lpstr>
      <vt:lpstr>Types of CNC Machines:</vt:lpstr>
      <vt:lpstr>CNC Lathe Machines:</vt:lpstr>
      <vt:lpstr>CNC Milling Machines</vt:lpstr>
      <vt:lpstr>CNC Grinding Machines</vt:lpstr>
      <vt:lpstr>Other types of CNC Machines</vt:lpstr>
      <vt:lpstr>Advantages</vt:lpstr>
      <vt:lpstr>Disadvantages</vt:lpstr>
      <vt:lpstr>Thank You!!!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CNC MACHINES</dc:title>
  <dc:creator>YOGESH</dc:creator>
  <cp:lastModifiedBy>YOGESH</cp:lastModifiedBy>
  <cp:revision>8</cp:revision>
  <dcterms:created xsi:type="dcterms:W3CDTF">2013-10-19T07:52:49Z</dcterms:created>
  <dcterms:modified xsi:type="dcterms:W3CDTF">2013-10-19T13:43:40Z</dcterms:modified>
</cp:coreProperties>
</file>