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94D5-37F7-4E8A-82A7-E7FE4E699220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AB81-5408-48EA-888E-27D152F39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94D5-37F7-4E8A-82A7-E7FE4E699220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AB81-5408-48EA-888E-27D152F39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94D5-37F7-4E8A-82A7-E7FE4E699220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AB81-5408-48EA-888E-27D152F39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94D5-37F7-4E8A-82A7-E7FE4E699220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AB81-5408-48EA-888E-27D152F39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94D5-37F7-4E8A-82A7-E7FE4E699220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AB81-5408-48EA-888E-27D152F39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94D5-37F7-4E8A-82A7-E7FE4E699220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AB81-5408-48EA-888E-27D152F39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94D5-37F7-4E8A-82A7-E7FE4E699220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AB81-5408-48EA-888E-27D152F39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94D5-37F7-4E8A-82A7-E7FE4E699220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AB81-5408-48EA-888E-27D152F39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94D5-37F7-4E8A-82A7-E7FE4E699220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AB81-5408-48EA-888E-27D152F39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94D5-37F7-4E8A-82A7-E7FE4E699220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AB81-5408-48EA-888E-27D152F39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94D5-37F7-4E8A-82A7-E7FE4E699220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AB81-5408-48EA-888E-27D152F39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B94D5-37F7-4E8A-82A7-E7FE4E699220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FAB81-5408-48EA-888E-27D152F39EB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Computer Integrated Manufacturing (CIM)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1026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381000"/>
            <a:ext cx="2729942" cy="609600"/>
          </a:xfrm>
          <a:prstGeom prst="rect">
            <a:avLst/>
          </a:prstGeom>
          <a:noFill/>
        </p:spPr>
      </p:pic>
      <p:pic>
        <p:nvPicPr>
          <p:cNvPr id="1027" name="Picture 3" descr="C:\Users\YOGESH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3124200"/>
            <a:ext cx="3733800" cy="31960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Thank YOU!!!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6858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www.playppt.com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2971800"/>
            <a:ext cx="2729942" cy="60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What is CIM?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is the manufacturing process done with the use of a computer for controlling the complete production process.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manufacturing process is very fast and reduces error.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process is also called as Flexible Design and Manufacturing. </a:t>
            </a: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6206971"/>
            <a:ext cx="1891742" cy="4224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Overview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2050" name="Picture 2" descr="http://ie.technion.ac.il/Labs/Cim/i/party_rob.gif"/>
          <p:cNvPicPr>
            <a:picLocks noChangeAspect="1" noChangeArrowheads="1"/>
          </p:cNvPicPr>
          <p:nvPr/>
        </p:nvPicPr>
        <p:blipFill>
          <a:blip r:embed="rId2"/>
          <a:srcRect r="1658" b="1480"/>
          <a:stretch>
            <a:fillRect/>
          </a:stretch>
        </p:blipFill>
        <p:spPr bwMode="auto">
          <a:xfrm>
            <a:off x="914400" y="1371600"/>
            <a:ext cx="7239000" cy="4648200"/>
          </a:xfrm>
          <a:prstGeom prst="rect">
            <a:avLst/>
          </a:prstGeom>
          <a:noFill/>
        </p:spPr>
      </p:pic>
      <p:pic>
        <p:nvPicPr>
          <p:cNvPr id="5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6206971"/>
            <a:ext cx="1891742" cy="4224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Devices used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CIM requires some devices for its process. It includes </a:t>
            </a:r>
          </a:p>
          <a:p>
            <a:pPr lvl="1"/>
            <a:r>
              <a:rPr lang="en-US" dirty="0"/>
              <a:t>Programmable Logic Controller (PLC),</a:t>
            </a:r>
          </a:p>
          <a:p>
            <a:pPr lvl="1"/>
            <a:r>
              <a:rPr lang="en-US" dirty="0"/>
              <a:t>Computer Numerical Control (CNC) machine tools,</a:t>
            </a:r>
          </a:p>
          <a:p>
            <a:pPr lvl="1"/>
            <a:r>
              <a:rPr lang="en-US" dirty="0"/>
              <a:t>Robots,</a:t>
            </a:r>
          </a:p>
          <a:p>
            <a:pPr lvl="1"/>
            <a:r>
              <a:rPr lang="en-US" dirty="0"/>
              <a:t>Direct Numerical Control (DNC) machine tools.</a:t>
            </a:r>
          </a:p>
          <a:p>
            <a:r>
              <a:rPr lang="en-US" dirty="0"/>
              <a:t>It also includes computers, networks, software, controllers, monitoring equipment, and interfacing.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6206971"/>
            <a:ext cx="1891742" cy="4224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Technologies used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Automated Storage and Retrieval System (ASRS</a:t>
            </a:r>
            <a:r>
              <a:rPr lang="en-US" dirty="0" smtClean="0"/>
              <a:t>)</a:t>
            </a:r>
            <a:endParaRPr lang="en-US" dirty="0"/>
          </a:p>
          <a:p>
            <a:pPr lvl="0"/>
            <a:r>
              <a:rPr lang="en-US" dirty="0"/>
              <a:t>Flexible Manufacturing System (FMS</a:t>
            </a:r>
            <a:r>
              <a:rPr lang="en-US" dirty="0" smtClean="0"/>
              <a:t>)</a:t>
            </a:r>
            <a:endParaRPr lang="en-US" dirty="0"/>
          </a:p>
          <a:p>
            <a:pPr lvl="0"/>
            <a:r>
              <a:rPr lang="en-US" dirty="0" smtClean="0"/>
              <a:t>Robotics</a:t>
            </a:r>
            <a:endParaRPr lang="en-US" dirty="0"/>
          </a:p>
          <a:p>
            <a:pPr lvl="0"/>
            <a:r>
              <a:rPr lang="en-US" dirty="0"/>
              <a:t>Automated Guided Vehicle (AGV</a:t>
            </a:r>
            <a:r>
              <a:rPr lang="en-US" dirty="0" smtClean="0"/>
              <a:t>)</a:t>
            </a:r>
            <a:endParaRPr lang="en-US" dirty="0"/>
          </a:p>
          <a:p>
            <a:pPr lvl="0"/>
            <a:r>
              <a:rPr lang="en-US" dirty="0"/>
              <a:t>Automated Convergence </a:t>
            </a:r>
            <a:r>
              <a:rPr lang="en-US" dirty="0" smtClean="0"/>
              <a:t>Systems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6206971"/>
            <a:ext cx="1891742" cy="4224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Computer Aided Technologies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Computer Aided Design (CAD),</a:t>
            </a:r>
          </a:p>
          <a:p>
            <a:pPr lvl="0"/>
            <a:r>
              <a:rPr lang="en-US" dirty="0"/>
              <a:t>Computer Aided Manufacturing (CAM),</a:t>
            </a:r>
          </a:p>
          <a:p>
            <a:pPr lvl="0"/>
            <a:r>
              <a:rPr lang="en-US" dirty="0"/>
              <a:t>Computer Aided Engineering (CAE),</a:t>
            </a:r>
          </a:p>
          <a:p>
            <a:pPr lvl="0"/>
            <a:r>
              <a:rPr lang="en-US" dirty="0"/>
              <a:t>Computer Aided Quality Assurance (CAQ),</a:t>
            </a:r>
          </a:p>
          <a:p>
            <a:pPr lvl="0"/>
            <a:r>
              <a:rPr lang="en-US" dirty="0"/>
              <a:t>Computer Aided Process Planning (CAPP),</a:t>
            </a:r>
          </a:p>
          <a:p>
            <a:pPr lvl="0"/>
            <a:r>
              <a:rPr lang="en-US" dirty="0"/>
              <a:t>Enterprise Resource Planning (ERP), and</a:t>
            </a:r>
          </a:p>
          <a:p>
            <a:pPr lvl="0"/>
            <a:r>
              <a:rPr lang="en-US" dirty="0"/>
              <a:t>Production Planning and Control (PPC</a:t>
            </a:r>
            <a:r>
              <a:rPr lang="en-US" dirty="0" smtClean="0"/>
              <a:t>).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6206971"/>
            <a:ext cx="1891742" cy="4224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Applications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Printed Circuit Board</a:t>
            </a:r>
          </a:p>
          <a:p>
            <a:r>
              <a:rPr lang="en-US" dirty="0" smtClean="0"/>
              <a:t>Integrated Circuit Design Data</a:t>
            </a:r>
          </a:p>
          <a:p>
            <a:r>
              <a:rPr lang="en-US" dirty="0" smtClean="0"/>
              <a:t>Mechanical processes</a:t>
            </a: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6206971"/>
            <a:ext cx="1891742" cy="4224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Advantages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Manufacturing lead time is less.</a:t>
            </a:r>
          </a:p>
          <a:p>
            <a:pPr lvl="0"/>
            <a:r>
              <a:rPr lang="en-US" dirty="0"/>
              <a:t>Good quality products at less expensive.</a:t>
            </a:r>
          </a:p>
          <a:p>
            <a:pPr lvl="0"/>
            <a:r>
              <a:rPr lang="en-US" dirty="0"/>
              <a:t>Increased productivity.</a:t>
            </a:r>
          </a:p>
          <a:p>
            <a:pPr lvl="0"/>
            <a:r>
              <a:rPr lang="en-US" dirty="0"/>
              <a:t>Time for production planning is decreased.</a:t>
            </a:r>
          </a:p>
          <a:p>
            <a:pPr lvl="0"/>
            <a:r>
              <a:rPr lang="en-US" dirty="0"/>
              <a:t>Decreased transportation time.</a:t>
            </a:r>
          </a:p>
          <a:p>
            <a:pPr lvl="0"/>
            <a:r>
              <a:rPr lang="en-US" dirty="0"/>
              <a:t>Competitive power is increased. </a:t>
            </a: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6206971"/>
            <a:ext cx="1891742" cy="4224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Disadvantages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Expensive</a:t>
            </a:r>
          </a:p>
          <a:p>
            <a:r>
              <a:rPr lang="en-US" dirty="0" smtClean="0"/>
              <a:t>High Maintenance Cost</a:t>
            </a:r>
          </a:p>
          <a:p>
            <a:r>
              <a:rPr lang="en-US" dirty="0" smtClean="0"/>
              <a:t>Skilled labors are required</a:t>
            </a:r>
          </a:p>
          <a:p>
            <a:r>
              <a:rPr lang="en-US" dirty="0" smtClean="0"/>
              <a:t>May be outdated as the technology grows day by day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6206971"/>
            <a:ext cx="1891742" cy="4224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249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Computer Integrated Manufacturing (CIM)</vt:lpstr>
      <vt:lpstr>What is CIM?</vt:lpstr>
      <vt:lpstr>Overview</vt:lpstr>
      <vt:lpstr>Devices used</vt:lpstr>
      <vt:lpstr>Technologies used</vt:lpstr>
      <vt:lpstr>Computer Aided Technologies</vt:lpstr>
      <vt:lpstr>Applications</vt:lpstr>
      <vt:lpstr>Advantages</vt:lpstr>
      <vt:lpstr>Disadvantages</vt:lpstr>
      <vt:lpstr>Thank YOU!!!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Integrated Manufacturing (CIM)</dc:title>
  <dc:creator>YOGESH</dc:creator>
  <cp:lastModifiedBy>YOGESH</cp:lastModifiedBy>
  <cp:revision>6</cp:revision>
  <dcterms:created xsi:type="dcterms:W3CDTF">2013-10-22T19:10:37Z</dcterms:created>
  <dcterms:modified xsi:type="dcterms:W3CDTF">2013-10-22T20:07:20Z</dcterms:modified>
</cp:coreProperties>
</file>