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92D5CE-5CA0-4DB4-8962-5DD3D984F6B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AEB679-D96F-4AB3-8A61-7F5853FCA8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Contract Management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960616"/>
            <a:ext cx="3733800" cy="833763"/>
          </a:xfrm>
          <a:prstGeom prst="rect">
            <a:avLst/>
          </a:prstGeom>
          <a:noFill/>
        </p:spPr>
      </p:pic>
      <p:pic>
        <p:nvPicPr>
          <p:cNvPr id="1028" name="Picture 4" descr="http://www.contractlogix.com/blog/wp-content/uploads/2012/02/contract_management_softwa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752600"/>
            <a:ext cx="5824748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657601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6891" y="2590800"/>
            <a:ext cx="4094909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Contract </a:t>
            </a:r>
            <a:r>
              <a:rPr lang="en-US" dirty="0" smtClean="0"/>
              <a:t>Management (also </a:t>
            </a:r>
            <a:r>
              <a:rPr lang="en-US" dirty="0"/>
              <a:t>known as Contract </a:t>
            </a:r>
            <a:r>
              <a:rPr lang="en-US" dirty="0" smtClean="0"/>
              <a:t>Administration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/>
              <a:t>is used to manage contracts that are made with partners or customers.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process can efficiently manage creation, analysis and execution of contract.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this process, it maximizes performance and financial and minimizes the risk.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of the contracts that is commercially common are sales invoice, employment letter, purchase order and useful contract.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Contracts are legal covering of an agreement to satisfy all rules and regulations between the partners and customers.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of the types of contracts are:</a:t>
            </a:r>
          </a:p>
          <a:p>
            <a:pPr lvl="1"/>
            <a:r>
              <a:rPr lang="en-US" dirty="0"/>
              <a:t>Sales Contract.</a:t>
            </a:r>
          </a:p>
          <a:p>
            <a:pPr lvl="1"/>
            <a:r>
              <a:rPr lang="en-US" dirty="0"/>
              <a:t>Purchase Contract.  </a:t>
            </a:r>
          </a:p>
          <a:p>
            <a:pPr lvl="1"/>
            <a:r>
              <a:rPr lang="en-US" dirty="0" smtClean="0"/>
              <a:t>Trade </a:t>
            </a:r>
            <a:r>
              <a:rPr lang="en-US" dirty="0"/>
              <a:t>agreements.</a:t>
            </a:r>
          </a:p>
          <a:p>
            <a:pPr lvl="1"/>
            <a:r>
              <a:rPr lang="en-US" dirty="0"/>
              <a:t>Partnership agreements and</a:t>
            </a:r>
          </a:p>
          <a:p>
            <a:pPr lvl="1"/>
            <a:r>
              <a:rPr lang="en-US" dirty="0"/>
              <a:t>Property agreements.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Contract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of the areas of contract management are listed below:</a:t>
            </a:r>
          </a:p>
          <a:p>
            <a:pPr lvl="1"/>
            <a:r>
              <a:rPr lang="en-US" dirty="0"/>
              <a:t>Commitment </a:t>
            </a:r>
            <a:r>
              <a:rPr lang="en-US" dirty="0" smtClean="0"/>
              <a:t>Management</a:t>
            </a:r>
            <a:endParaRPr lang="en-US" dirty="0"/>
          </a:p>
          <a:p>
            <a:pPr lvl="1"/>
            <a:r>
              <a:rPr lang="en-US" dirty="0"/>
              <a:t>Baseline </a:t>
            </a:r>
            <a:r>
              <a:rPr lang="en-US" dirty="0" smtClean="0"/>
              <a:t>Management</a:t>
            </a:r>
            <a:endParaRPr lang="en-US" dirty="0"/>
          </a:p>
          <a:p>
            <a:pPr lvl="1"/>
            <a:r>
              <a:rPr lang="en-US" dirty="0"/>
              <a:t>Document </a:t>
            </a:r>
            <a:r>
              <a:rPr lang="en-US" dirty="0" smtClean="0"/>
              <a:t>Management</a:t>
            </a:r>
            <a:endParaRPr lang="en-US" dirty="0"/>
          </a:p>
          <a:p>
            <a:pPr lvl="1"/>
            <a:r>
              <a:rPr lang="en-US" dirty="0"/>
              <a:t>Contract awareness and </a:t>
            </a:r>
            <a:r>
              <a:rPr lang="en-US" dirty="0" smtClean="0"/>
              <a:t>visibility</a:t>
            </a:r>
            <a:endParaRPr lang="en-US" dirty="0"/>
          </a:p>
          <a:p>
            <a:pPr lvl="1"/>
            <a:r>
              <a:rPr lang="en-US" dirty="0"/>
              <a:t>Communication </a:t>
            </a:r>
            <a:r>
              <a:rPr lang="en-US" dirty="0" smtClean="0"/>
              <a:t>Management</a:t>
            </a:r>
            <a:endParaRPr lang="en-US" dirty="0"/>
          </a:p>
          <a:p>
            <a:r>
              <a:rPr lang="en-US" dirty="0"/>
              <a:t>Since there are many areas that cover contract management, the above mentioned areas are commonly used.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areas of contract management are highly employed in U.S.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Management Workflow</a:t>
            </a:r>
            <a:endParaRPr lang="en-US" dirty="0"/>
          </a:p>
        </p:txBody>
      </p:sp>
      <p:pic>
        <p:nvPicPr>
          <p:cNvPr id="19458" name="Picture 2" descr="http://www.synnex.com/renewsolv/resources/images/ContractManagemen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847948" cy="4525963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Management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of the contracts in many organizations are managed by olden manual method.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only 25 % of companies worldwide have installed software for contract management. </a:t>
            </a:r>
            <a:endParaRPr lang="en-US" dirty="0" smtClean="0"/>
          </a:p>
          <a:p>
            <a:r>
              <a:rPr lang="en-US" dirty="0" smtClean="0"/>
              <a:t>This contract </a:t>
            </a:r>
            <a:r>
              <a:rPr lang="en-US" dirty="0"/>
              <a:t>management software helps to automate the process of contracting such as creation and arranging of contracts through compliance, renewal and monitoring.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solutions develop the company’s control, access and visibility over the contracts.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Contract Management Software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software is also used to organize the life cycle of contract. </a:t>
            </a:r>
          </a:p>
          <a:p>
            <a:r>
              <a:rPr lang="en-US" dirty="0" smtClean="0"/>
              <a:t>It also offers SLM i.e. Service Lifecycle Management. </a:t>
            </a:r>
          </a:p>
          <a:p>
            <a:r>
              <a:rPr lang="en-US" dirty="0" smtClean="0"/>
              <a:t>Best retention by customers is offered by this management. </a:t>
            </a:r>
          </a:p>
          <a:p>
            <a:r>
              <a:rPr lang="en-US" dirty="0" smtClean="0"/>
              <a:t>The advantages of control management software are: it increases sales effectiveness and compliance. 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Contract Management Software</a:t>
            </a:r>
            <a:endParaRPr lang="en-US" dirty="0"/>
          </a:p>
        </p:txBody>
      </p:sp>
      <p:pic>
        <p:nvPicPr>
          <p:cNvPr id="15362" name="Picture 2" descr="http://www.onsecrethunt.com/wp-content/uploads/2013/07/Contract-Management-Softwar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58544"/>
            <a:ext cx="6705600" cy="4604512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Contract Management helps to </a:t>
            </a:r>
            <a:r>
              <a:rPr lang="en-US" dirty="0" smtClean="0"/>
              <a:t>decrease </a:t>
            </a:r>
            <a:r>
              <a:rPr lang="en-US" dirty="0"/>
              <a:t>the leakage of revenue, </a:t>
            </a:r>
            <a:r>
              <a:rPr lang="en-US" dirty="0" smtClean="0"/>
              <a:t>increase </a:t>
            </a:r>
            <a:r>
              <a:rPr lang="en-US" dirty="0"/>
              <a:t>contract rates by compliance and also develops the performance of Contract Lifetime </a:t>
            </a:r>
            <a:r>
              <a:rPr lang="en-US" dirty="0" smtClean="0"/>
              <a:t>Management.</a:t>
            </a:r>
          </a:p>
          <a:p>
            <a:r>
              <a:rPr lang="en-US" dirty="0" smtClean="0"/>
              <a:t>However</a:t>
            </a:r>
            <a:r>
              <a:rPr lang="en-US" dirty="0"/>
              <a:t>, even more facilities can be gained by installing Contract Management Software in all companies.  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096000"/>
            <a:ext cx="2590800" cy="578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</TotalTime>
  <Words>354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Contract Management</vt:lpstr>
      <vt:lpstr>Introduction</vt:lpstr>
      <vt:lpstr>Types of Contracts</vt:lpstr>
      <vt:lpstr>Areas of Contract Management</vt:lpstr>
      <vt:lpstr>Contract Management Workflow</vt:lpstr>
      <vt:lpstr>Contract Management Software</vt:lpstr>
      <vt:lpstr>Contract Management Software (Cont)</vt:lpstr>
      <vt:lpstr>Example: Contract Management Software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Management</dc:title>
  <dc:creator>YOGESH</dc:creator>
  <cp:lastModifiedBy>YOGESH</cp:lastModifiedBy>
  <cp:revision>4</cp:revision>
  <dcterms:created xsi:type="dcterms:W3CDTF">2013-10-03T06:29:17Z</dcterms:created>
  <dcterms:modified xsi:type="dcterms:W3CDTF">2013-10-03T06:56:11Z</dcterms:modified>
</cp:coreProperties>
</file>