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74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4D7A-9272-4E7A-9C40-57D4B6ED6A92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E806C65-543B-41D0-9242-44CDC3BCF6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4D7A-9272-4E7A-9C40-57D4B6ED6A92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6C65-543B-41D0-9242-44CDC3BCF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4D7A-9272-4E7A-9C40-57D4B6ED6A92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6C65-543B-41D0-9242-44CDC3BCF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4D7A-9272-4E7A-9C40-57D4B6ED6A92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6C65-543B-41D0-9242-44CDC3BCF6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4D7A-9272-4E7A-9C40-57D4B6ED6A92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E806C65-543B-41D0-9242-44CDC3BCF60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4D7A-9272-4E7A-9C40-57D4B6ED6A92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6C65-543B-41D0-9242-44CDC3BCF6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4D7A-9272-4E7A-9C40-57D4B6ED6A92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6C65-543B-41D0-9242-44CDC3BCF6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4D7A-9272-4E7A-9C40-57D4B6ED6A92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6C65-543B-41D0-9242-44CDC3BCF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4D7A-9272-4E7A-9C40-57D4B6ED6A92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6C65-543B-41D0-9242-44CDC3BCF6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4D7A-9272-4E7A-9C40-57D4B6ED6A92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6C65-543B-41D0-9242-44CDC3BCF6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4D7A-9272-4E7A-9C40-57D4B6ED6A92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E806C65-543B-41D0-9242-44CDC3BCF6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8C4D7A-9272-4E7A-9C40-57D4B6ED6A92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E806C65-543B-41D0-9242-44CDC3BCF6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2"/>
                </a:solidFill>
              </a:rPr>
              <a:t>Database Management System </a:t>
            </a:r>
            <a:br>
              <a:rPr lang="en-US" b="1" i="1" dirty="0" smtClean="0">
                <a:solidFill>
                  <a:schemeClr val="accent2"/>
                </a:solidFill>
              </a:rPr>
            </a:br>
            <a:r>
              <a:rPr lang="en-US" b="1" i="1" dirty="0" smtClean="0">
                <a:solidFill>
                  <a:schemeClr val="accent2"/>
                </a:solidFill>
              </a:rPr>
              <a:t>(DBMS)</a:t>
            </a:r>
            <a:endParaRPr lang="en-US" b="1" i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5486400"/>
            <a:ext cx="3142277" cy="701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The goal of database management system is to offer more convenience as well as more efficiency to access data from a database with high security. </a:t>
            </a:r>
            <a:endParaRPr lang="en-US" sz="3200" dirty="0" smtClean="0"/>
          </a:p>
          <a:p>
            <a:r>
              <a:rPr lang="en-US" sz="3200" dirty="0" smtClean="0"/>
              <a:t>Therefore</a:t>
            </a:r>
            <a:r>
              <a:rPr lang="en-US" sz="3200" dirty="0" smtClean="0"/>
              <a:t>, nowadays Database Management System is used in all fields for gaining more advantages.  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048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3886200"/>
            <a:ext cx="7239000" cy="752784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E17423"/>
                </a:solidFill>
              </a:rPr>
              <a:t>www.playppt.com</a:t>
            </a:r>
            <a:endParaRPr lang="en-US" dirty="0">
              <a:solidFill>
                <a:srgbClr val="E17423"/>
              </a:solidFill>
            </a:endParaRP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048000"/>
            <a:ext cx="3142277" cy="701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DBMS?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Database Management System is a software that is meant for storing records in computers. </a:t>
            </a:r>
            <a:endParaRPr lang="en-US" sz="3200" dirty="0" smtClean="0"/>
          </a:p>
          <a:p>
            <a:r>
              <a:rPr lang="en-US" sz="3200" dirty="0" smtClean="0"/>
              <a:t>This </a:t>
            </a:r>
            <a:r>
              <a:rPr lang="en-US" sz="3200" dirty="0" smtClean="0"/>
              <a:t>software allows accessing of data such as delete, store, retrieve etc that are available in a database.</a:t>
            </a:r>
            <a:endParaRPr lang="en-US" sz="3200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048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dirty="0" smtClean="0"/>
              <a:t>During early days, for storing data a file system is used. </a:t>
            </a:r>
          </a:p>
          <a:p>
            <a:pPr lvl="0"/>
            <a:r>
              <a:rPr lang="en-US" sz="3200" dirty="0" smtClean="0"/>
              <a:t>In a file system, it is difficult to access data, data inconsistency, integrity and security problems etc. </a:t>
            </a:r>
          </a:p>
          <a:p>
            <a:pPr lvl="0"/>
            <a:r>
              <a:rPr lang="en-US" sz="3200" dirty="0" smtClean="0"/>
              <a:t>So database management system was first developed on 1960 by Charles Bachman.</a:t>
            </a:r>
          </a:p>
          <a:p>
            <a:pPr lvl="0"/>
            <a:r>
              <a:rPr lang="en-US" sz="3200" dirty="0" smtClean="0"/>
              <a:t>Database Management System provides many solutions for problems that are occurred in a file system</a:t>
            </a:r>
            <a:r>
              <a:rPr lang="en-US" sz="3200" dirty="0" smtClean="0"/>
              <a:t>.</a:t>
            </a:r>
            <a:endParaRPr lang="en-US" sz="3200" dirty="0" smtClean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048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</a:t>
            </a:r>
            <a:endParaRPr lang="en-US" dirty="0"/>
          </a:p>
        </p:txBody>
      </p:sp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04800"/>
            <a:ext cx="2047457" cy="457200"/>
          </a:xfrm>
          <a:prstGeom prst="rect">
            <a:avLst/>
          </a:prstGeom>
          <a:noFill/>
        </p:spPr>
      </p:pic>
      <p:pic>
        <p:nvPicPr>
          <p:cNvPr id="6" name="Picture 4" descr="http://www.fit.vutbr.cz/~cvrcek/confers98/datasem/Image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524000"/>
            <a:ext cx="7619999" cy="51834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Hierarchical DBMS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hierarchical DBMS are </a:t>
            </a:r>
            <a:r>
              <a:rPr lang="en-US" dirty="0" smtClean="0"/>
              <a:t>established in such a way that one data item is present as the subordinate of another one or a sub unit.</a:t>
            </a:r>
            <a:endParaRPr lang="en-US" dirty="0" smtClean="0"/>
          </a:p>
          <a:p>
            <a:r>
              <a:rPr lang="en-US" dirty="0" smtClean="0"/>
              <a:t>Network DBMS</a:t>
            </a:r>
          </a:p>
          <a:p>
            <a:pPr lvl="1"/>
            <a:r>
              <a:rPr lang="en-US" dirty="0" smtClean="0"/>
              <a:t>If the </a:t>
            </a:r>
            <a:r>
              <a:rPr lang="en-US" dirty="0" smtClean="0"/>
              <a:t>relationships among data in the database are of type </a:t>
            </a:r>
            <a:r>
              <a:rPr lang="en-US" dirty="0" smtClean="0"/>
              <a:t>many-to-many, then it is network DBMS.</a:t>
            </a:r>
            <a:endParaRPr lang="en-US" dirty="0" smtClean="0"/>
          </a:p>
          <a:p>
            <a:r>
              <a:rPr lang="en-US" dirty="0" smtClean="0"/>
              <a:t>Relational DBMS</a:t>
            </a:r>
          </a:p>
          <a:p>
            <a:pPr lvl="1"/>
            <a:r>
              <a:rPr lang="en-US" dirty="0" smtClean="0"/>
              <a:t>A relational </a:t>
            </a:r>
            <a:r>
              <a:rPr lang="en-US" dirty="0" smtClean="0"/>
              <a:t>DBMS </a:t>
            </a:r>
            <a:r>
              <a:rPr lang="en-US" dirty="0" smtClean="0"/>
              <a:t>is the </a:t>
            </a:r>
            <a:r>
              <a:rPr lang="en-US" dirty="0" smtClean="0"/>
              <a:t>database </a:t>
            </a:r>
            <a:r>
              <a:rPr lang="en-US" dirty="0" smtClean="0"/>
              <a:t>relationships, which </a:t>
            </a:r>
            <a:r>
              <a:rPr lang="en-US" dirty="0" smtClean="0"/>
              <a:t>are treated in the form of a table.</a:t>
            </a:r>
            <a:endParaRPr lang="en-US" dirty="0" smtClean="0"/>
          </a:p>
          <a:p>
            <a:r>
              <a:rPr lang="en-US" dirty="0" smtClean="0"/>
              <a:t>Object-oriented DBMS</a:t>
            </a:r>
          </a:p>
          <a:p>
            <a:pPr lvl="1"/>
            <a:r>
              <a:rPr lang="en-US" dirty="0" smtClean="0"/>
              <a:t>Able to handle many new data types, including graphics, photographs, audio, and video, object-oriented databases represent a significant advance over their other database cousins.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200" b="1" dirty="0" smtClean="0"/>
              <a:t>Airlines</a:t>
            </a:r>
            <a:r>
              <a:rPr lang="en-US" sz="3200" b="1" dirty="0" smtClean="0"/>
              <a:t>: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pPr lvl="1"/>
            <a:r>
              <a:rPr lang="en-US" sz="3200" dirty="0" smtClean="0"/>
              <a:t>Used </a:t>
            </a:r>
            <a:r>
              <a:rPr lang="en-US" sz="3200" dirty="0" smtClean="0"/>
              <a:t>for storing information such as availability of seats, train timings etc.</a:t>
            </a:r>
          </a:p>
          <a:p>
            <a:pPr lvl="0"/>
            <a:r>
              <a:rPr lang="en-US" sz="3200" b="1" dirty="0" smtClean="0"/>
              <a:t>Banking: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pPr lvl="1"/>
            <a:r>
              <a:rPr lang="en-US" sz="3200" dirty="0" smtClean="0"/>
              <a:t>Used </a:t>
            </a:r>
            <a:r>
              <a:rPr lang="en-US" sz="3200" dirty="0" smtClean="0"/>
              <a:t>to store customer details, accounts, transaction etc.</a:t>
            </a:r>
          </a:p>
          <a:p>
            <a:pPr lvl="0"/>
            <a:r>
              <a:rPr lang="en-US" sz="3200" b="1" dirty="0" smtClean="0"/>
              <a:t>Telecommunication: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pPr lvl="1"/>
            <a:r>
              <a:rPr lang="en-US" sz="3200" dirty="0" smtClean="0"/>
              <a:t>For </a:t>
            </a:r>
            <a:r>
              <a:rPr lang="en-US" sz="3200" dirty="0" smtClean="0"/>
              <a:t>storing bills, caller names etc.</a:t>
            </a:r>
          </a:p>
          <a:p>
            <a:pPr lvl="0">
              <a:buNone/>
            </a:pPr>
            <a:r>
              <a:rPr lang="en-US" b="1" dirty="0" smtClean="0"/>
              <a:t>  </a:t>
            </a:r>
            <a:endParaRPr lang="en-US" dirty="0" smtClean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048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 smtClean="0"/>
              <a:t>Universities: </a:t>
            </a:r>
          </a:p>
          <a:p>
            <a:pPr lvl="1"/>
            <a:r>
              <a:rPr lang="en-US" sz="3200" dirty="0" smtClean="0"/>
              <a:t>To store students register no., marks etc.</a:t>
            </a:r>
          </a:p>
          <a:p>
            <a:pPr lvl="0"/>
            <a:r>
              <a:rPr lang="en-US" sz="3200" b="1" dirty="0" smtClean="0"/>
              <a:t>Human Resources: </a:t>
            </a:r>
          </a:p>
          <a:p>
            <a:pPr lvl="1"/>
            <a:r>
              <a:rPr lang="en-US" sz="3200" dirty="0" smtClean="0"/>
              <a:t>For storing employee details, salary etc.</a:t>
            </a:r>
          </a:p>
          <a:p>
            <a:pPr lvl="0"/>
            <a:r>
              <a:rPr lang="en-US" sz="3200" b="1" dirty="0" smtClean="0"/>
              <a:t>Sales: </a:t>
            </a:r>
          </a:p>
          <a:p>
            <a:pPr lvl="1"/>
            <a:r>
              <a:rPr lang="en-US" sz="3200" dirty="0" smtClean="0"/>
              <a:t>Helps to store customer information, purchases </a:t>
            </a:r>
            <a:r>
              <a:rPr lang="en-US" sz="3200" dirty="0" smtClean="0"/>
              <a:t>etc.</a:t>
            </a:r>
            <a:endParaRPr lang="en-US" sz="3200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048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3200" dirty="0" smtClean="0"/>
              <a:t>Faster access to </a:t>
            </a:r>
            <a:r>
              <a:rPr lang="en-US" sz="3200" dirty="0" smtClean="0"/>
              <a:t>information</a:t>
            </a:r>
            <a:endParaRPr lang="en-US" sz="3200" dirty="0" smtClean="0"/>
          </a:p>
          <a:p>
            <a:pPr lvl="0"/>
            <a:r>
              <a:rPr lang="en-US" sz="3200" dirty="0" smtClean="0"/>
              <a:t>Cost for user training is </a:t>
            </a:r>
            <a:r>
              <a:rPr lang="en-US" sz="3200" dirty="0" smtClean="0"/>
              <a:t>low</a:t>
            </a:r>
            <a:endParaRPr lang="en-US" sz="3200" dirty="0" smtClean="0"/>
          </a:p>
          <a:p>
            <a:pPr lvl="0"/>
            <a:r>
              <a:rPr lang="en-US" sz="3200" dirty="0" smtClean="0"/>
              <a:t>Multiple usages at a </a:t>
            </a:r>
            <a:r>
              <a:rPr lang="en-US" sz="3200" dirty="0" smtClean="0"/>
              <a:t>time</a:t>
            </a:r>
            <a:endParaRPr lang="en-US" sz="3200" dirty="0" smtClean="0"/>
          </a:p>
          <a:p>
            <a:pPr lvl="0"/>
            <a:r>
              <a:rPr lang="en-US" sz="3200" dirty="0" smtClean="0"/>
              <a:t>No dependence in </a:t>
            </a:r>
            <a:r>
              <a:rPr lang="en-US" sz="3200" dirty="0" smtClean="0"/>
              <a:t>language</a:t>
            </a:r>
            <a:endParaRPr lang="en-US" sz="3200" dirty="0" smtClean="0"/>
          </a:p>
          <a:p>
            <a:pPr lvl="0"/>
            <a:r>
              <a:rPr lang="en-US" sz="3200" dirty="0" smtClean="0"/>
              <a:t>High data </a:t>
            </a:r>
            <a:r>
              <a:rPr lang="en-US" sz="3200" dirty="0" smtClean="0"/>
              <a:t>security</a:t>
            </a:r>
            <a:endParaRPr lang="en-US" sz="3200" dirty="0" smtClean="0"/>
          </a:p>
          <a:p>
            <a:pPr lvl="0"/>
            <a:r>
              <a:rPr lang="en-US" sz="3200" dirty="0" smtClean="0"/>
              <a:t>Eliminates data </a:t>
            </a:r>
            <a:r>
              <a:rPr lang="en-US" sz="3200" dirty="0" smtClean="0"/>
              <a:t>redundancy</a:t>
            </a:r>
            <a:endParaRPr lang="en-US" sz="3200" dirty="0" smtClean="0"/>
          </a:p>
          <a:p>
            <a:pPr lvl="0"/>
            <a:r>
              <a:rPr lang="en-US" sz="3200" dirty="0" smtClean="0"/>
              <a:t>Consistency in </a:t>
            </a:r>
            <a:r>
              <a:rPr lang="en-US" sz="3200" dirty="0" smtClean="0"/>
              <a:t>data</a:t>
            </a:r>
            <a:endParaRPr lang="en-US" sz="3200" dirty="0" smtClean="0"/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048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Slightly </a:t>
            </a:r>
            <a:r>
              <a:rPr lang="en-US" sz="3200" dirty="0" smtClean="0"/>
              <a:t>expensive</a:t>
            </a:r>
            <a:endParaRPr lang="en-US" sz="3200" dirty="0" smtClean="0"/>
          </a:p>
          <a:p>
            <a:pPr lvl="0"/>
            <a:r>
              <a:rPr lang="en-US" sz="3200" dirty="0" smtClean="0"/>
              <a:t>Requires trained technical employee for </a:t>
            </a:r>
            <a:r>
              <a:rPr lang="en-US" sz="3200" dirty="0" smtClean="0"/>
              <a:t>operation</a:t>
            </a:r>
            <a:endParaRPr lang="en-US" sz="3200" dirty="0" smtClean="0"/>
          </a:p>
          <a:p>
            <a:pPr lvl="0"/>
            <a:r>
              <a:rPr lang="en-US" sz="3200" dirty="0" smtClean="0"/>
              <a:t>Damage in database deletes all data </a:t>
            </a:r>
            <a:r>
              <a:rPr lang="en-US" sz="3200" dirty="0" smtClean="0"/>
              <a:t>forever</a:t>
            </a:r>
            <a:endParaRPr lang="en-US" sz="3200" dirty="0" smtClean="0"/>
          </a:p>
          <a:p>
            <a:pPr lvl="0"/>
            <a:r>
              <a:rPr lang="en-US" sz="3200" dirty="0" smtClean="0"/>
              <a:t>Data conversion is very costly and </a:t>
            </a:r>
            <a:r>
              <a:rPr lang="en-US" sz="3200" dirty="0" smtClean="0"/>
              <a:t>difficult</a:t>
            </a:r>
            <a:endParaRPr lang="en-US" sz="3200" dirty="0" smtClean="0"/>
          </a:p>
          <a:p>
            <a:r>
              <a:rPr lang="en-US" sz="3200" dirty="0" smtClean="0"/>
              <a:t>Organization has to spend more amounts for training a staff to operate </a:t>
            </a:r>
            <a:r>
              <a:rPr lang="en-US" sz="3200" dirty="0" smtClean="0"/>
              <a:t>DBMS</a:t>
            </a:r>
            <a:endParaRPr lang="en-US" sz="3200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048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</TotalTime>
  <Words>343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Database Management System  (DBMS)</vt:lpstr>
      <vt:lpstr>What is DBMS?</vt:lpstr>
      <vt:lpstr>History</vt:lpstr>
      <vt:lpstr>Architecture </vt:lpstr>
      <vt:lpstr>Types of DBMS</vt:lpstr>
      <vt:lpstr>Areas of DBMS</vt:lpstr>
      <vt:lpstr>Areas of DBMS</vt:lpstr>
      <vt:lpstr>Advantages</vt:lpstr>
      <vt:lpstr>Disadvantages</vt:lpstr>
      <vt:lpstr>Conclusion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Management System  (DBMS)</dc:title>
  <dc:creator>YOGESH</dc:creator>
  <cp:lastModifiedBy>YOGESH</cp:lastModifiedBy>
  <cp:revision>4</cp:revision>
  <dcterms:created xsi:type="dcterms:W3CDTF">2013-10-27T05:07:39Z</dcterms:created>
  <dcterms:modified xsi:type="dcterms:W3CDTF">2013-10-27T05:40:00Z</dcterms:modified>
</cp:coreProperties>
</file>