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4837AD88-1ED0-4457-BF68-0EE41C71D75A}" type="datetimeFigureOut">
              <a:rPr lang="en-US" smtClean="0"/>
              <a:t>10/11/2013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55A37E83-86EF-4008-BC4F-3DA94ED3EE8E}" type="slidenum">
              <a:rPr lang="en-US" smtClean="0"/>
              <a:t>‹#›</a:t>
            </a:fld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Rectangle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Rectangle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37AD88-1ED0-4457-BF68-0EE41C71D75A}" type="datetimeFigureOut">
              <a:rPr lang="en-US" smtClean="0"/>
              <a:t>10/11/2013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37E83-86EF-4008-BC4F-3DA94ED3EE8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37AD88-1ED0-4457-BF68-0EE41C71D75A}" type="datetimeFigureOut">
              <a:rPr lang="en-US" smtClean="0"/>
              <a:t>10/11/2013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37E83-86EF-4008-BC4F-3DA94ED3EE8E}" type="slidenum">
              <a:rPr lang="en-US" smtClean="0"/>
              <a:t>‹#›</a:t>
            </a:fld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Isosceles Triangle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37AD88-1ED0-4457-BF68-0EE41C71D75A}" type="datetimeFigureOut">
              <a:rPr lang="en-US" smtClean="0"/>
              <a:t>10/11/2013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37E83-86EF-4008-BC4F-3DA94ED3EE8E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4837AD88-1ED0-4457-BF68-0EE41C71D75A}" type="datetimeFigureOut">
              <a:rPr lang="en-US" smtClean="0"/>
              <a:t>10/11/2013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55A37E83-86EF-4008-BC4F-3DA94ED3EE8E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37AD88-1ED0-4457-BF68-0EE41C71D75A}" type="datetimeFigureOut">
              <a:rPr lang="en-US" smtClean="0"/>
              <a:t>10/11/2013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37E83-86EF-4008-BC4F-3DA94ED3EE8E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37AD88-1ED0-4457-BF68-0EE41C71D75A}" type="datetimeFigureOut">
              <a:rPr lang="en-US" smtClean="0"/>
              <a:t>10/11/2013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37E83-86EF-4008-BC4F-3DA94ED3EE8E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37AD88-1ED0-4457-BF68-0EE41C71D75A}" type="datetimeFigureOut">
              <a:rPr lang="en-US" smtClean="0"/>
              <a:t>10/11/2013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37E83-86EF-4008-BC4F-3DA94ED3EE8E}" type="slidenum">
              <a:rPr lang="en-US" smtClean="0"/>
              <a:t>‹#›</a:t>
            </a:fld>
            <a:endParaRPr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37AD88-1ED0-4457-BF68-0EE41C71D75A}" type="datetimeFigureOut">
              <a:rPr lang="en-US" smtClean="0"/>
              <a:t>10/11/2013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37E83-86EF-4008-BC4F-3DA94ED3EE8E}" type="slidenum">
              <a:rPr lang="en-US" smtClean="0"/>
              <a:t>‹#›</a:t>
            </a:fld>
            <a:endParaRPr lang="en-US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37AD88-1ED0-4457-BF68-0EE41C71D75A}" type="datetimeFigureOut">
              <a:rPr lang="en-US" smtClean="0"/>
              <a:t>10/11/2013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37E83-86EF-4008-BC4F-3DA94ED3EE8E}" type="slidenum">
              <a:rPr lang="en-US" smtClean="0"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37AD88-1ED0-4457-BF68-0EE41C71D75A}" type="datetimeFigureOut">
              <a:rPr lang="en-US" smtClean="0"/>
              <a:t>10/11/2013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37E83-86EF-4008-BC4F-3DA94ED3EE8E}" type="slidenum">
              <a:rPr lang="en-US" smtClean="0"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4837AD88-1ED0-4457-BF68-0EE41C71D75A}" type="datetimeFigureOut">
              <a:rPr lang="en-US" smtClean="0"/>
              <a:t>10/11/2013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55A37E83-86EF-4008-BC4F-3DA94ED3EE8E}" type="slidenum">
              <a:rPr lang="en-US" smtClean="0"/>
              <a:t>‹#›</a:t>
            </a:fld>
            <a:endParaRPr lang="en-US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Diode</a:t>
            </a:r>
            <a:endParaRPr lang="en-US" dirty="0"/>
          </a:p>
        </p:txBody>
      </p:sp>
      <p:pic>
        <p:nvPicPr>
          <p:cNvPr id="73730" name="Picture 2" descr="http://preview.turbosquid.com/Preview/Content_2009_11_08__06_30_14/1N4004-render003.png73db8f55-8258-4ade-ae35-a0c918a865bbLarger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616200" y="457200"/>
            <a:ext cx="3860800" cy="2895600"/>
          </a:xfrm>
          <a:prstGeom prst="rect">
            <a:avLst/>
          </a:prstGeom>
          <a:noFill/>
        </p:spPr>
      </p:pic>
      <p:pic>
        <p:nvPicPr>
          <p:cNvPr id="5" name="Picture 3" descr="D:\Web\Play PPT\logo\pptlogo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248400" y="5181600"/>
            <a:ext cx="1742658" cy="389138"/>
          </a:xfrm>
          <a:prstGeom prst="rect">
            <a:avLst/>
          </a:prstGeom>
          <a:noFill/>
        </p:spPr>
      </p:pic>
      <p:pic>
        <p:nvPicPr>
          <p:cNvPr id="6" name="Picture 3" descr="D:\Web\Play PPT\logo\pptlogo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295400" y="5181600"/>
            <a:ext cx="1742658" cy="389138"/>
          </a:xfrm>
          <a:prstGeom prst="rect">
            <a:avLst/>
          </a:prstGeom>
          <a:noFill/>
        </p:spPr>
      </p:pic>
      <p:pic>
        <p:nvPicPr>
          <p:cNvPr id="7" name="Picture 3" descr="D:\Web\Play PPT\logo\pptlogo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810000" y="5181600"/>
            <a:ext cx="1742658" cy="38913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Diode Bridge</a:t>
            </a:r>
            <a:endParaRPr lang="en-US" dirty="0"/>
          </a:p>
        </p:txBody>
      </p:sp>
      <p:pic>
        <p:nvPicPr>
          <p:cNvPr id="4" name="Content Placeholder 3" descr="dbrige"/>
          <p:cNvPicPr>
            <a:picLocks noGrp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286000" y="1447800"/>
            <a:ext cx="4648200" cy="434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3" descr="D:\Web\Play PPT\logo\pptlogo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086600" y="6400800"/>
            <a:ext cx="1742658" cy="38913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Schottky</a:t>
            </a:r>
            <a:r>
              <a:rPr lang="en-US" dirty="0" smtClean="0"/>
              <a:t> Barrier Diode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Diodes </a:t>
            </a:r>
            <a:r>
              <a:rPr lang="en-US" dirty="0" smtClean="0"/>
              <a:t>are used to rectify alternating current into direct current. </a:t>
            </a:r>
            <a:endParaRPr lang="en-US" dirty="0" smtClean="0"/>
          </a:p>
          <a:p>
            <a:r>
              <a:rPr lang="en-US" dirty="0" smtClean="0"/>
              <a:t>However</a:t>
            </a:r>
            <a:r>
              <a:rPr lang="en-US" dirty="0" smtClean="0"/>
              <a:t>, rectification will not occur when the frequency of the alternating current is too high. </a:t>
            </a:r>
            <a:endParaRPr lang="en-US" dirty="0" smtClean="0"/>
          </a:p>
          <a:p>
            <a:r>
              <a:rPr lang="en-US" dirty="0" smtClean="0"/>
              <a:t>This </a:t>
            </a:r>
            <a:r>
              <a:rPr lang="en-US" dirty="0" smtClean="0"/>
              <a:t>is due to what is known as the "reverse recovery characteristic."</a:t>
            </a:r>
          </a:p>
          <a:p>
            <a:r>
              <a:rPr lang="en-US" dirty="0" smtClean="0"/>
              <a:t>The </a:t>
            </a:r>
            <a:r>
              <a:rPr lang="en-US" dirty="0" err="1" smtClean="0"/>
              <a:t>Schottky</a:t>
            </a:r>
            <a:r>
              <a:rPr lang="en-US" dirty="0" smtClean="0"/>
              <a:t> </a:t>
            </a:r>
            <a:r>
              <a:rPr lang="en-US" dirty="0" smtClean="0"/>
              <a:t>barrier diode has a short reverse recovery time, which makes it ideally suited to use in high frequency rectification.</a:t>
            </a:r>
            <a:br>
              <a:rPr lang="en-US" dirty="0" smtClean="0"/>
            </a:br>
            <a:endParaRPr lang="en-US" dirty="0"/>
          </a:p>
        </p:txBody>
      </p:sp>
      <p:pic>
        <p:nvPicPr>
          <p:cNvPr id="93186" name="Picture 2" descr="http://upload.wikimedia.org/wikipedia/commons/thumb/c/c9/Schottky_diode_symbol.svg/250px-Schottky_diode_symbol.svg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95600" y="5029200"/>
            <a:ext cx="2819400" cy="1206704"/>
          </a:xfrm>
          <a:prstGeom prst="rect">
            <a:avLst/>
          </a:prstGeom>
          <a:noFill/>
        </p:spPr>
      </p:pic>
      <p:pic>
        <p:nvPicPr>
          <p:cNvPr id="5" name="Picture 3" descr="D:\Web\Play PPT\logo\pptlogo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086600" y="6400800"/>
            <a:ext cx="1742658" cy="38913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Thank You!!!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3810000"/>
            <a:ext cx="8229600" cy="609600"/>
          </a:xfrm>
        </p:spPr>
        <p:txBody>
          <a:bodyPr/>
          <a:lstStyle/>
          <a:p>
            <a:pPr algn="ctr">
              <a:buNone/>
            </a:pPr>
            <a:r>
              <a:rPr lang="en-US" dirty="0" smtClean="0">
                <a:solidFill>
                  <a:srgbClr val="FF6600"/>
                </a:solidFill>
              </a:rPr>
              <a:t>www.playppt.com</a:t>
            </a:r>
            <a:endParaRPr lang="en-US" dirty="0">
              <a:solidFill>
                <a:srgbClr val="FF6600"/>
              </a:solidFill>
            </a:endParaRPr>
          </a:p>
        </p:txBody>
      </p:sp>
      <p:pic>
        <p:nvPicPr>
          <p:cNvPr id="98307" name="Picture 3" descr="D:\Web\Play PPT\logo\pptlogo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971800" y="3036162"/>
            <a:ext cx="3124200" cy="69763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a Diode?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sz="3500" dirty="0" smtClean="0"/>
              <a:t>A diode is a semiconductor device which allows current to flow through it in only one direction. </a:t>
            </a:r>
            <a:endParaRPr lang="en-US" sz="3500" dirty="0" smtClean="0"/>
          </a:p>
          <a:p>
            <a:r>
              <a:rPr lang="en-US" sz="3500" dirty="0" smtClean="0"/>
              <a:t>A diode can be used as a rectifier that converts AC (Alternating Current) to DC (Direct Current) for a power supply device.</a:t>
            </a:r>
          </a:p>
          <a:p>
            <a:r>
              <a:rPr lang="en-US" sz="3500" dirty="0" smtClean="0"/>
              <a:t>Diodes can be used to separate the signal from radio frequencies.</a:t>
            </a:r>
          </a:p>
          <a:p>
            <a:r>
              <a:rPr lang="en-US" sz="3500" dirty="0" smtClean="0"/>
              <a:t>Diodes can be used as an on/off switch that controls current</a:t>
            </a:r>
            <a:r>
              <a:rPr lang="en-US" sz="3500" dirty="0" smtClean="0"/>
              <a:t>.</a:t>
            </a:r>
          </a:p>
          <a:p>
            <a:endParaRPr lang="en-US" dirty="0" smtClean="0"/>
          </a:p>
          <a:p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smtClean="0"/>
              <a:t>		      </a:t>
            </a:r>
          </a:p>
        </p:txBody>
      </p:sp>
      <p:pic>
        <p:nvPicPr>
          <p:cNvPr id="6" name="Picture 5" descr="diode5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429000" y="4572000"/>
            <a:ext cx="23622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3" descr="D:\Web\Play PPT\logo\pptlogo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086600" y="6400800"/>
            <a:ext cx="1742658" cy="38913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Symbol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This </a:t>
            </a:r>
            <a:r>
              <a:rPr lang="en-US" dirty="0" smtClean="0"/>
              <a:t>symbol       is </a:t>
            </a:r>
            <a:r>
              <a:rPr lang="en-US" dirty="0" smtClean="0"/>
              <a:t>used to indicate a diode in a circuit diagram.</a:t>
            </a:r>
          </a:p>
          <a:p>
            <a:r>
              <a:rPr lang="en-US" dirty="0" smtClean="0"/>
              <a:t>The meaning of the symbol is (Anode</a:t>
            </a:r>
            <a:r>
              <a:rPr lang="en-US" dirty="0" smtClean="0"/>
              <a:t>)       (</a:t>
            </a:r>
            <a:r>
              <a:rPr lang="en-US" dirty="0" smtClean="0"/>
              <a:t>Cathode</a:t>
            </a:r>
            <a:r>
              <a:rPr lang="en-US" dirty="0" smtClean="0"/>
              <a:t>).</a:t>
            </a:r>
          </a:p>
          <a:p>
            <a:r>
              <a:rPr lang="en-US" dirty="0" smtClean="0"/>
              <a:t>Current </a:t>
            </a:r>
            <a:r>
              <a:rPr lang="en-US" dirty="0" smtClean="0"/>
              <a:t>flows from the anode side to the cathode side.</a:t>
            </a:r>
            <a:br>
              <a:rPr lang="en-US" dirty="0" smtClean="0"/>
            </a:br>
            <a:endParaRPr lang="en-US" dirty="0"/>
          </a:p>
        </p:txBody>
      </p:sp>
      <p:pic>
        <p:nvPicPr>
          <p:cNvPr id="4" name="Picture 3" descr="diode1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438400" y="1457325"/>
            <a:ext cx="566737" cy="142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diode1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943600" y="2286000"/>
            <a:ext cx="566737" cy="142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9090" name="Picture 2" descr="http://assets.openstudy.com/updates/attachments/4f81d5dfe4b0505bf0836f92-ali110-1333911434395-800pxdiode_pinout_en_fr.svg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600200" y="3505200"/>
            <a:ext cx="5638800" cy="2678430"/>
          </a:xfrm>
          <a:prstGeom prst="rect">
            <a:avLst/>
          </a:prstGeom>
          <a:noFill/>
        </p:spPr>
      </p:pic>
      <p:pic>
        <p:nvPicPr>
          <p:cNvPr id="8" name="Picture 3" descr="D:\Web\Play PPT\logo\pptlogo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086600" y="6400800"/>
            <a:ext cx="1742658" cy="38913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Voltage Regulation Diode (</a:t>
            </a:r>
            <a:r>
              <a:rPr lang="en-US" dirty="0" err="1" smtClean="0"/>
              <a:t>Zener</a:t>
            </a:r>
            <a:r>
              <a:rPr lang="en-US" dirty="0" smtClean="0"/>
              <a:t> Diode)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It is used to regulate voltage, by taking advantage of the fact that </a:t>
            </a:r>
            <a:r>
              <a:rPr lang="en-US" dirty="0" err="1" smtClean="0"/>
              <a:t>Zener</a:t>
            </a:r>
            <a:r>
              <a:rPr lang="en-US" dirty="0" smtClean="0"/>
              <a:t> diodes tend to stabilize at a certain voltage when that voltage is applied in the opposite direction.</a:t>
            </a:r>
          </a:p>
          <a:p>
            <a:endParaRPr lang="en-US" dirty="0"/>
          </a:p>
        </p:txBody>
      </p:sp>
      <p:sp>
        <p:nvSpPr>
          <p:cNvPr id="90114" name="AutoShape 2" descr="data:image/jpeg;base64,/9j/4AAQSkZJRgABAQAAAQABAAD/2wCEAAkGBhQGDhARBxATDRAWGBgVGRAPGQ8PDxAWFBwhFh8cHh4jJyYiIxovJR4XHzEsLyopODg4Fh89ODwxOSsrLTABCQoKBQUFDQUFDSkYEhgpKSkpKSkpKSkpKSkpKSkpKSkpKSkpKSkpKSkpKSkpKSkpKSkpKSkpKSkpKSkpKSkpKf/AABEIAEoAsAMBIgACEQEDEQH/xAAbAAEBAQEAAwEAAAAAAAAAAAAABwYFAgMEAf/EADwQAAEDAgIECQoFBQAAAAAAAAABAgMEBQYRBxIhMRYiQVFVYXSU0hMUMjM0YnGBobEVQkNy8BckNVKT/8QAFAEBAAAAAAAAAAAAAAAAAAAAAP/EABQRAQAAAAAAAAAAAAAAAAAAAAD/2gAMAwEAAhEDEQA/ALiAAAAAAAAYWzaXaSuraiiuK+Zzxyviasip5GbUcrUydsycuW5fkqm6JRgnDFPipb7DeYWzs8/myz2PYq8rXJtRfgBVwS/zG56MFztqvvlrb+g9f76mb7q/mROb6JvNnhXGtLjKLXtEqOVPSidxZov3N3/PagHdAAAnEGmNa1X/AIfaK+pYx7o1khY2RmsxclTNP5tKOpPdCf8Aj6rtk/3QDTYVxI7Esb3z0VTb1a7V1KtqMc/ZnmnUdwAAAAAAAAAAAAAAAAAATzRR6++9vlKGTzRR6++9vlAoZi8VaMob5J51aXuttwTa2qp+LrL77Uy1k5+X47jaACbUWkOpwhI2m0iw+TRV1WXKBFdSzfuRE4rv5km9aJTVTK1jZKV7ZY3Jm17FR7HIvKipsVDxraGO5RuirY2zRuTJzJERzHJ1opO6nAVXgiR0+j2bXhXjPtdS5XQv5/JuVeKvxVPiu4ClqT3Qn7BVdsn+6HTwnpKp8SvWnqmuoK5ux9HU8STWTfqquWt9F6jmaE/YKrtk/wB0AoQAAAAAAAAAAxV/sN3rKmR9musVLTrlqQugY9zEy25qqLntzX5nP4L37puHu8XhKKAJ1wXv3TcPd4vCOC9+6bh7vF4SigCdcF7903D3eLwjgvfum4e7xeEooAnXBe/dNw93i8J6dC0UkC3htdIk0yVr0fI1NVJHomSuROTNc1KWTzRR6++9vlAoYAAA5t+xFT4YgWe8TNgjTld6Tl5mpvVepDALcLjpS2WlH2W1rs85fsrapvuJ+VvX9V3AerSrcqC9vSjpqd1yuu6NKNdWamXndImaIib8lz68t5ntFdhutVQyLZblHRRpPI10UkTJ3LImWsusqL/EK3hfBlLg6LydniRir6UruNNKvO53L8NicyGZ0J+wVXbJ/ugHhwXv3TcPd4vCOC9+6bh7vF4SigCdcF7903D3eLwjgvfum4e7xeEooAnXBe/dNw93i8I4L37puHu8XhKKAONhWhq7fArcR1TK2bWVUkjYkKIzJMkVE3rnmufWdkAAAAAAAAAATzRR6++9vlKGSLCGMabBzr7LeJUZnXy6sbeNNKvM1u9fjsTnUCuKuW8wV/0n+UnWiwVD+KVu5XN9kp+TN79iLl1Kicmeew5nmNy0p5LclfZbUv6DFyrapvvL+Vq830XYpv7BhynwxCkNnhbBGn+u1zl53Ku1V61AyVg0YeWmStxvN+KVu9rXeyU/Lkxm5fmiJ1Z7TfImru2H6ACk90J+wVXbJ/uhQSfaE/YKrtk/3QChAAAAAAAAAAAAAAAAAAAY6xaLqS0VlRW1DfOqqWWSVHyoith8o5XZMbuzTP0lzXmyNiAAAAHz19J5/DJEr3xa7XM14l1JGayZZtXkcnIfQAJz/R5embn/ANTT4LwgzBVM6npZJJ0dI6RXy6qvVX5Z7vgd8AAAAAAAAAAAB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0116" name="AutoShape 4" descr="data:image/jpeg;base64,/9j/4AAQSkZJRgABAQAAAQABAAD/2wCEAAkGBhQGDhARBxATDRAWGBgVGRAPGQ8PDxAWFBwhFh8cHh4jJyYiIxovJR4XHzEsLyopODg4Fh89ODwxOSsrLTABCQoKBQUFDQUFDSkYEhgpKSkpKSkpKSkpKSkpKSkpKSkpKSkpKSkpKSkpKSkpKSkpKSkpKSkpKSkpKSkpKSkpKf/AABEIAEoAsAMBIgACEQEDEQH/xAAbAAEBAQEAAwEAAAAAAAAAAAAABwYFAgMEAf/EADwQAAEDAgIECQoFBQAAAAAAAAABAgMEBQYRBxIhMRYiQVFVYXSU0hMUMjM0YnGBobEVQkNy8BckNVKT/8QAFAEBAAAAAAAAAAAAAAAAAAAAAP/EABQRAQAAAAAAAAAAAAAAAAAAAAD/2gAMAwEAAhEDEQA/ALiAAAAAAAAYWzaXaSuraiiuK+Zzxyviasip5GbUcrUydsycuW5fkqm6JRgnDFPipb7DeYWzs8/myz2PYq8rXJtRfgBVwS/zG56MFztqvvlrb+g9f76mb7q/mROb6JvNnhXGtLjKLXtEqOVPSidxZov3N3/PagHdAAAnEGmNa1X/AIfaK+pYx7o1khY2RmsxclTNP5tKOpPdCf8Aj6rtk/3QDTYVxI7Esb3z0VTb1a7V1KtqMc/ZnmnUdwAAAAAAAAAAAAAAAAAATzRR6++9vlKGTzRR6++9vlAoZi8VaMob5J51aXuttwTa2qp+LrL77Uy1k5+X47jaACbUWkOpwhI2m0iw+TRV1WXKBFdSzfuRE4rv5km9aJTVTK1jZKV7ZY3Jm17FR7HIvKipsVDxraGO5RuirY2zRuTJzJERzHJ1opO6nAVXgiR0+j2bXhXjPtdS5XQv5/JuVeKvxVPiu4ClqT3Qn7BVdsn+6HTwnpKp8SvWnqmuoK5ux9HU8STWTfqquWt9F6jmaE/YKrtk/wB0AoQAAAAAAAAAAxV/sN3rKmR9musVLTrlqQugY9zEy25qqLntzX5nP4L37puHu8XhKKAJ1wXv3TcPd4vCOC9+6bh7vF4SigCdcF7903D3eLwjgvfum4e7xeEooAnXBe/dNw93i8J6dC0UkC3htdIk0yVr0fI1NVJHomSuROTNc1KWTzRR6++9vlAoYAAA5t+xFT4YgWe8TNgjTld6Tl5mpvVepDALcLjpS2WlH2W1rs85fsrapvuJ+VvX9V3AerSrcqC9vSjpqd1yuu6NKNdWamXndImaIib8lz68t5ntFdhutVQyLZblHRRpPI10UkTJ3LImWsusqL/EK3hfBlLg6LydniRir6UruNNKvO53L8NicyGZ0J+wVXbJ/ugHhwXv3TcPd4vCOC9+6bh7vF4SigCdcF7903D3eLwjgvfum4e7xeEooAnXBe/dNw93i8I4L37puHu8XhKKAONhWhq7fArcR1TK2bWVUkjYkKIzJMkVE3rnmufWdkAAAAAAAAAATzRR6++9vlKGSLCGMabBzr7LeJUZnXy6sbeNNKvM1u9fjsTnUCuKuW8wV/0n+UnWiwVD+KVu5XN9kp+TN79iLl1Kicmeew5nmNy0p5LclfZbUv6DFyrapvvL+Vq830XYpv7BhynwxCkNnhbBGn+u1zl53Ku1V61AyVg0YeWmStxvN+KVu9rXeyU/Lkxm5fmiJ1Z7TfImru2H6ACk90J+wVXbJ/uhQSfaE/YKrtk/3QChAAAAAAAAAAAAAAAAAAAY6xaLqS0VlRW1DfOqqWWSVHyoith8o5XZMbuzTP0lzXmyNiAAAAHz19J5/DJEr3xa7XM14l1JGayZZtXkcnIfQAJz/R5embn/ANTT4LwgzBVM6npZJJ0dI6RXy6qvVX5Z7vgd8AAAAAAAAAAAB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0118" name="AutoShape 6" descr="data:image/jpeg;base64,/9j/4AAQSkZJRgABAQAAAQABAAD/2wCEAAkGBhQGDhARBxATDRAWGBgVGRAPGQ8PDxAWFBwhFh8cHh4jJyYiIxovJR4XHzEsLyopODg4Fh89ODwxOSsrLTABCQoKBQUFDQUFDSkYEhgpKSkpKSkpKSkpKSkpKSkpKSkpKSkpKSkpKSkpKSkpKSkpKSkpKSkpKSkpKSkpKSkpKf/AABEIAEoAsAMBIgACEQEDEQH/xAAbAAEBAQEAAwEAAAAAAAAAAAAABwYFAgMEAf/EADwQAAEDAgIECQoFBQAAAAAAAAABAgMEBQYRBxIhMRYiQVFVYXSU0hMUMjM0YnGBobEVQkNy8BckNVKT/8QAFAEBAAAAAAAAAAAAAAAAAAAAAP/EABQRAQAAAAAAAAAAAAAAAAAAAAD/2gAMAwEAAhEDEQA/ALiAAAAAAAAYWzaXaSuraiiuK+Zzxyviasip5GbUcrUydsycuW5fkqm6JRgnDFPipb7DeYWzs8/myz2PYq8rXJtRfgBVwS/zG56MFztqvvlrb+g9f76mb7q/mROb6JvNnhXGtLjKLXtEqOVPSidxZov3N3/PagHdAAAnEGmNa1X/AIfaK+pYx7o1khY2RmsxclTNP5tKOpPdCf8Aj6rtk/3QDTYVxI7Esb3z0VTb1a7V1KtqMc/ZnmnUdwAAAAAAAAAAAAAAAAAATzRR6++9vlKGTzRR6++9vlAoZi8VaMob5J51aXuttwTa2qp+LrL77Uy1k5+X47jaACbUWkOpwhI2m0iw+TRV1WXKBFdSzfuRE4rv5km9aJTVTK1jZKV7ZY3Jm17FR7HIvKipsVDxraGO5RuirY2zRuTJzJERzHJ1opO6nAVXgiR0+j2bXhXjPtdS5XQv5/JuVeKvxVPiu4ClqT3Qn7BVdsn+6HTwnpKp8SvWnqmuoK5ux9HU8STWTfqquWt9F6jmaE/YKrtk/wB0AoQAAAAAAAAAAxV/sN3rKmR9musVLTrlqQugY9zEy25qqLntzX5nP4L37puHu8XhKKAJ1wXv3TcPd4vCOC9+6bh7vF4SigCdcF7903D3eLwjgvfum4e7xeEooAnXBe/dNw93i8J6dC0UkC3htdIk0yVr0fI1NVJHomSuROTNc1KWTzRR6++9vlAoYAAA5t+xFT4YgWe8TNgjTld6Tl5mpvVepDALcLjpS2WlH2W1rs85fsrapvuJ+VvX9V3AerSrcqC9vSjpqd1yuu6NKNdWamXndImaIib8lz68t5ntFdhutVQyLZblHRRpPI10UkTJ3LImWsusqL/EK3hfBlLg6LydniRir6UruNNKvO53L8NicyGZ0J+wVXbJ/ugHhwXv3TcPd4vCOC9+6bh7vF4SigCdcF7903D3eLwjgvfum4e7xeEooAnXBe/dNw93i8I4L37puHu8XhKKAONhWhq7fArcR1TK2bWVUkjYkKIzJMkVE3rnmufWdkAAAAAAAAAATzRR6++9vlKGSLCGMabBzr7LeJUZnXy6sbeNNKvM1u9fjsTnUCuKuW8wV/0n+UnWiwVD+KVu5XN9kp+TN79iLl1Kicmeew5nmNy0p5LclfZbUv6DFyrapvvL+Vq830XYpv7BhynwxCkNnhbBGn+u1zl53Ku1V61AyVg0YeWmStxvN+KVu9rXeyU/Lkxm5fmiJ1Z7TfImru2H6ACk90J+wVXbJ/uhQSfaE/YKrtk/3QChAAAAAAAAAAAAAAAAAAAY6xaLqS0VlRW1DfOqqWWSVHyoith8o5XZMbuzTP0lzXmyNiAAAAHz19J5/DJEr3xa7XM14l1JGayZZtXkcnIfQAJz/R5embn/ANTT4LwgzBVM6npZJJ0dI6RXy6qvVX5Z7vgd8AAAAAAAAAAAB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0120" name="AutoShape 8" descr="data:image/jpeg;base64,/9j/4AAQSkZJRgABAQAAAQABAAD/2wCEAAkGBhQGDhARBxATDRAWGBgVGRAPGQ8PDxAWFBwhFh8cHh4jJyYiIxovJR4XHzEsLyopODg4Fh89ODwxOSsrLTABCQoKBQUFDQUFDSkYEhgpKSkpKSkpKSkpKSkpKSkpKSkpKSkpKSkpKSkpKSkpKSkpKSkpKSkpKSkpKSkpKSkpKf/AABEIAEoAsAMBIgACEQEDEQH/xAAbAAEBAQEAAwEAAAAAAAAAAAAABwYFAgMEAf/EADwQAAEDAgIECQoFBQAAAAAAAAABAgMEBQYRBxIhMRYiQVFVYXSU0hMUMjM0YnGBobEVQkNy8BckNVKT/8QAFAEBAAAAAAAAAAAAAAAAAAAAAP/EABQRAQAAAAAAAAAAAAAAAAAAAAD/2gAMAwEAAhEDEQA/ALiAAAAAAAAYWzaXaSuraiiuK+Zzxyviasip5GbUcrUydsycuW5fkqm6JRgnDFPipb7DeYWzs8/myz2PYq8rXJtRfgBVwS/zG56MFztqvvlrb+g9f76mb7q/mROb6JvNnhXGtLjKLXtEqOVPSidxZov3N3/PagHdAAAnEGmNa1X/AIfaK+pYx7o1khY2RmsxclTNP5tKOpPdCf8Aj6rtk/3QDTYVxI7Esb3z0VTb1a7V1KtqMc/ZnmnUdwAAAAAAAAAAAAAAAAAATzRR6++9vlKGTzRR6++9vlAoZi8VaMob5J51aXuttwTa2qp+LrL77Uy1k5+X47jaACbUWkOpwhI2m0iw+TRV1WXKBFdSzfuRE4rv5km9aJTVTK1jZKV7ZY3Jm17FR7HIvKipsVDxraGO5RuirY2zRuTJzJERzHJ1opO6nAVXgiR0+j2bXhXjPtdS5XQv5/JuVeKvxVPiu4ClqT3Qn7BVdsn+6HTwnpKp8SvWnqmuoK5ux9HU8STWTfqquWt9F6jmaE/YKrtk/wB0AoQAAAAAAAAAAxV/sN3rKmR9musVLTrlqQugY9zEy25qqLntzX5nP4L37puHu8XhKKAJ1wXv3TcPd4vCOC9+6bh7vF4SigCdcF7903D3eLwjgvfum4e7xeEooAnXBe/dNw93i8J6dC0UkC3htdIk0yVr0fI1NVJHomSuROTNc1KWTzRR6++9vlAoYAAA5t+xFT4YgWe8TNgjTld6Tl5mpvVepDALcLjpS2WlH2W1rs85fsrapvuJ+VvX9V3AerSrcqC9vSjpqd1yuu6NKNdWamXndImaIib8lz68t5ntFdhutVQyLZblHRRpPI10UkTJ3LImWsusqL/EK3hfBlLg6LydniRir6UruNNKvO53L8NicyGZ0J+wVXbJ/ugHhwXv3TcPd4vCOC9+6bh7vF4SigCdcF7903D3eLwjgvfum4e7xeEooAnXBe/dNw93i8I4L37puHu8XhKKAONhWhq7fArcR1TK2bWVUkjYkKIzJMkVE3rnmufWdkAAAAAAAAAATzRR6++9vlKGSLCGMabBzr7LeJUZnXy6sbeNNKvM1u9fjsTnUCuKuW8wV/0n+UnWiwVD+KVu5XN9kp+TN79iLl1Kicmeew5nmNy0p5LclfZbUv6DFyrapvvL+Vq830XYpv7BhynwxCkNnhbBGn+u1zl53Ku1V61AyVg0YeWmStxvN+KVu9rXeyU/Lkxm5fmiJ1Z7TfImru2H6ACk90J+wVXbJ/uhQSfaE/YKrtk/3QChAAAAAAAAAAAAAAAAAAAY6xaLqS0VlRW1DfOqqWWSVHyoith8o5XZMbuzTP0lzXmyNiAAAAHz19J5/DJEr3xa7XM14l1JGayZZtXkcnIfQAJz/R5embn/ANTT4LwgzBVM6npZJJ0dI6RXy6qvVX5Z7vgd8AAAAAAAAAAAB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0122" name="AutoShape 10" descr="data:image/jpeg;base64,/9j/4AAQSkZJRgABAQAAAQABAAD/2wCEAAkGBhQGDhARBxATDRAWGBgVGRAPGQ8PDxAWFBwhFh8cHh4jJyYiIxovJR4XHzEsLyopODg4Fh89ODwxOSsrLTABCQoKBQUFDQUFDSkYEhgpKSkpKSkpKSkpKSkpKSkpKSkpKSkpKSkpKSkpKSkpKSkpKSkpKSkpKSkpKSkpKSkpKf/AABEIAEoAsAMBIgACEQEDEQH/xAAbAAEBAQEAAwEAAAAAAAAAAAAABwYFAgMEAf/EADwQAAEDAgIECQoFBQAAAAAAAAABAgMEBQYRBxIhMRYiQVFVYXSU0hMUMjM0YnGBobEVQkNy8BckNVKT/8QAFAEBAAAAAAAAAAAAAAAAAAAAAP/EABQRAQAAAAAAAAAAAAAAAAAAAAD/2gAMAwEAAhEDEQA/ALiAAAAAAAAYWzaXaSuraiiuK+Zzxyviasip5GbUcrUydsycuW5fkqm6JRgnDFPipb7DeYWzs8/myz2PYq8rXJtRfgBVwS/zG56MFztqvvlrb+g9f76mb7q/mROb6JvNnhXGtLjKLXtEqOVPSidxZov3N3/PagHdAAAnEGmNa1X/AIfaK+pYx7o1khY2RmsxclTNP5tKOpPdCf8Aj6rtk/3QDTYVxI7Esb3z0VTb1a7V1KtqMc/ZnmnUdwAAAAAAAAAAAAAAAAAATzRR6++9vlKGTzRR6++9vlAoZi8VaMob5J51aXuttwTa2qp+LrL77Uy1k5+X47jaACbUWkOpwhI2m0iw+TRV1WXKBFdSzfuRE4rv5km9aJTVTK1jZKV7ZY3Jm17FR7HIvKipsVDxraGO5RuirY2zRuTJzJERzHJ1opO6nAVXgiR0+j2bXhXjPtdS5XQv5/JuVeKvxVPiu4ClqT3Qn7BVdsn+6HTwnpKp8SvWnqmuoK5ux9HU8STWTfqquWt9F6jmaE/YKrtk/wB0AoQAAAAAAAAAAxV/sN3rKmR9musVLTrlqQugY9zEy25qqLntzX5nP4L37puHu8XhKKAJ1wXv3TcPd4vCOC9+6bh7vF4SigCdcF7903D3eLwjgvfum4e7xeEooAnXBe/dNw93i8J6dC0UkC3htdIk0yVr0fI1NVJHomSuROTNc1KWTzRR6++9vlAoYAAA5t+xFT4YgWe8TNgjTld6Tl5mpvVepDALcLjpS2WlH2W1rs85fsrapvuJ+VvX9V3AerSrcqC9vSjpqd1yuu6NKNdWamXndImaIib8lz68t5ntFdhutVQyLZblHRRpPI10UkTJ3LImWsusqL/EK3hfBlLg6LydniRir6UruNNKvO53L8NicyGZ0J+wVXbJ/ugHhwXv3TcPd4vCOC9+6bh7vF4SigCdcF7903D3eLwjgvfum4e7xeEooAnXBe/dNw93i8I4L37puHu8XhKKAONhWhq7fArcR1TK2bWVUkjYkKIzJMkVE3rnmufWdkAAAAAAAAAATzRR6++9vlKGSLCGMabBzr7LeJUZnXy6sbeNNKvM1u9fjsTnUCuKuW8wV/0n+UnWiwVD+KVu5XN9kp+TN79iLl1Kicmeew5nmNy0p5LclfZbUv6DFyrapvvL+Vq830XYpv7BhynwxCkNnhbBGn+u1zl53Ku1V61AyVg0YeWmStxvN+KVu9rXeyU/Lkxm5fmiJ1Z7TfImru2H6ACk90J+wVXbJ/uhQSfaE/YKrtk/3QChAAAAAAAAAAAAAAAAAAAY6xaLqS0VlRW1DfOqqWWSVHyoith8o5XZMbuzTP0lzXmyNiAAAAHz19J5/DJEr3xa7XM14l1JGayZZtXkcnIfQAJz/R5embn/ANTT4LwgzBVM6npZJJ0dI6RXy6qvVX5Z7vgd8AAAAAAAAAAAB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0124" name="AutoShape 12" descr="data:image/jpeg;base64,/9j/4AAQSkZJRgABAQAAAQABAAD/2wCEAAkGBhQGDhARBxATDRAWGBgVGRAPGQ8PDxAWFBwhFh8cHh4jJyYiIxovJR4XHzEsLyopODg4Fh89ODwxOSsrLTABCQoKBQUFDQUFDSkYEhgpKSkpKSkpKSkpKSkpKSkpKSkpKSkpKSkpKSkpKSkpKSkpKSkpKSkpKSkpKSkpKSkpKf/AABEIAEoAsAMBIgACEQEDEQH/xAAbAAEBAQEAAwEAAAAAAAAAAAAABwYFAgMEAf/EADwQAAEDAgIECQoFBQAAAAAAAAABAgMEBQYRBxIhMRYiQVFVYXSU0hMUMjM0YnGBobEVQkNy8BckNVKT/8QAFAEBAAAAAAAAAAAAAAAAAAAAAP/EABQRAQAAAAAAAAAAAAAAAAAAAAD/2gAMAwEAAhEDEQA/ALiAAAAAAAAYWzaXaSuraiiuK+Zzxyviasip5GbUcrUydsycuW5fkqm6JRgnDFPipb7DeYWzs8/myz2PYq8rXJtRfgBVwS/zG56MFztqvvlrb+g9f76mb7q/mROb6JvNnhXGtLjKLXtEqOVPSidxZov3N3/PagHdAAAnEGmNa1X/AIfaK+pYx7o1khY2RmsxclTNP5tKOpPdCf8Aj6rtk/3QDTYVxI7Esb3z0VTb1a7V1KtqMc/ZnmnUdwAAAAAAAAAAAAAAAAAATzRR6++9vlKGTzRR6++9vlAoZi8VaMob5J51aXuttwTa2qp+LrL77Uy1k5+X47jaACbUWkOpwhI2m0iw+TRV1WXKBFdSzfuRE4rv5km9aJTVTK1jZKV7ZY3Jm17FR7HIvKipsVDxraGO5RuirY2zRuTJzJERzHJ1opO6nAVXgiR0+j2bXhXjPtdS5XQv5/JuVeKvxVPiu4ClqT3Qn7BVdsn+6HTwnpKp8SvWnqmuoK5ux9HU8STWTfqquWt9F6jmaE/YKrtk/wB0AoQAAAAAAAAAAxV/sN3rKmR9musVLTrlqQugY9zEy25qqLntzX5nP4L37puHu8XhKKAJ1wXv3TcPd4vCOC9+6bh7vF4SigCdcF7903D3eLwjgvfum4e7xeEooAnXBe/dNw93i8J6dC0UkC3htdIk0yVr0fI1NVJHomSuROTNc1KWTzRR6++9vlAoYAAA5t+xFT4YgWe8TNgjTld6Tl5mpvVepDALcLjpS2WlH2W1rs85fsrapvuJ+VvX9V3AerSrcqC9vSjpqd1yuu6NKNdWamXndImaIib8lz68t5ntFdhutVQyLZblHRRpPI10UkTJ3LImWsusqL/EK3hfBlLg6LydniRir6UruNNKvO53L8NicyGZ0J+wVXbJ/ugHhwXv3TcPd4vCOC9+6bh7vF4SigCdcF7903D3eLwjgvfum4e7xeEooAnXBe/dNw93i8I4L37puHu8XhKKAONhWhq7fArcR1TK2bWVUkjYkKIzJMkVE3rnmufWdkAAAAAAAAAATzRR6++9vlKGSLCGMabBzr7LeJUZnXy6sbeNNKvM1u9fjsTnUCuKuW8wV/0n+UnWiwVD+KVu5XN9kp+TN79iLl1Kicmeew5nmNy0p5LclfZbUv6DFyrapvvL+Vq830XYpv7BhynwxCkNnhbBGn+u1zl53Ku1V61AyVg0YeWmStxvN+KVu9rXeyU/Lkxm5fmiJ1Z7TfImru2H6ACk90J+wVXbJ/uhQSfaE/YKrtk/3QChAAAAAAAAAAAAAAAAAAAY6xaLqS0VlRW1DfOqqWWSVHyoith8o5XZMbuzTP0lzXmyNiAAAAHz19J5/DJEr3xa7XM14l1JGayZZtXkcnIfQAJz/R5embn/ANTT4LwgzBVM6npZJJ0dI6RXy6qvVX5Z7vgd8AAAAAAAAAAAB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90126" name="Picture 14" descr="http://www.nationmaster.com/wikimir/images/upload.wikimedia.org/wikipedia/commons/thumb/7/7f/Zener_diode_symbol.svg/250px-Zener_diode_symbol.svg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667000" y="3429000"/>
            <a:ext cx="3382707" cy="1447800"/>
          </a:xfrm>
          <a:prstGeom prst="rect">
            <a:avLst/>
          </a:prstGeom>
          <a:noFill/>
        </p:spPr>
      </p:pic>
      <p:pic>
        <p:nvPicPr>
          <p:cNvPr id="11" name="Picture 3" descr="D:\Web\Play PPT\logo\pptlogo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086600" y="6400800"/>
            <a:ext cx="1742658" cy="38913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Light Emitting Diode (LED)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This type of diode emits light when current flows through it in the forward direction. </a:t>
            </a:r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91138" name="Picture 2" descr="http://www.societyofrobots.com/images/electronics_led_diagram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09800" y="2590800"/>
            <a:ext cx="4476750" cy="2905125"/>
          </a:xfrm>
          <a:prstGeom prst="rect">
            <a:avLst/>
          </a:prstGeom>
          <a:noFill/>
        </p:spPr>
      </p:pic>
      <p:pic>
        <p:nvPicPr>
          <p:cNvPr id="5" name="Picture 3" descr="D:\Web\Play PPT\logo\pptlogo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086600" y="6400800"/>
            <a:ext cx="1742658" cy="38913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Variable Capacitance Diode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The current does not flow when applying the voltage of the opposite direction to the diode. </a:t>
            </a:r>
            <a:endParaRPr lang="en-US" dirty="0" smtClean="0"/>
          </a:p>
          <a:p>
            <a:r>
              <a:rPr lang="en-US" dirty="0" smtClean="0"/>
              <a:t>In </a:t>
            </a:r>
            <a:r>
              <a:rPr lang="en-US" dirty="0" smtClean="0"/>
              <a:t>this condition, the diode has a capacitance like the capacitor. </a:t>
            </a:r>
            <a:endParaRPr lang="en-US" dirty="0" smtClean="0"/>
          </a:p>
          <a:p>
            <a:r>
              <a:rPr lang="en-US" dirty="0" smtClean="0"/>
              <a:t>It </a:t>
            </a:r>
            <a:r>
              <a:rPr lang="en-US" dirty="0" smtClean="0"/>
              <a:t>is a very small capacitance. </a:t>
            </a:r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 smtClean="0"/>
              <a:t>capacitance of the diode changes when changing voltage. </a:t>
            </a:r>
            <a:endParaRPr lang="en-US" dirty="0" smtClean="0"/>
          </a:p>
          <a:p>
            <a:r>
              <a:rPr lang="en-US" dirty="0" smtClean="0"/>
              <a:t>With </a:t>
            </a:r>
            <a:r>
              <a:rPr lang="en-US" dirty="0" smtClean="0"/>
              <a:t>the change of this capacitance, the frequency of the oscillator can be changed.</a:t>
            </a:r>
            <a:endParaRPr lang="en-US" dirty="0"/>
          </a:p>
        </p:txBody>
      </p:sp>
      <p:pic>
        <p:nvPicPr>
          <p:cNvPr id="92162" name="Picture 2" descr="http://upload.wikimedia.org/wikipedia/commons/thumb/0/0e/Varicap_symbol.svg/250px-Varicap_symbol.svg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00" y="5181600"/>
            <a:ext cx="2381250" cy="1019176"/>
          </a:xfrm>
          <a:prstGeom prst="rect">
            <a:avLst/>
          </a:prstGeom>
          <a:noFill/>
        </p:spPr>
      </p:pic>
      <p:pic>
        <p:nvPicPr>
          <p:cNvPr id="5" name="Picture 3" descr="D:\Web\Play PPT\logo\pptlogo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086600" y="6400800"/>
            <a:ext cx="1742658" cy="38913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Electrical Characteristics of a typical diode</a:t>
            </a:r>
            <a:endParaRPr lang="en-US" dirty="0"/>
          </a:p>
        </p:txBody>
      </p:sp>
      <p:pic>
        <p:nvPicPr>
          <p:cNvPr id="4" name="Picture 3" descr="diode_ge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00200" y="1524000"/>
            <a:ext cx="5867400" cy="419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3" descr="D:\Web\Play PPT\logo\pptlogo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086600" y="6400800"/>
            <a:ext cx="1742658" cy="38913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Rectification/Switching/Regulation Diode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The stripe stamped on one end of the diode shows indicates the polarity of the diode. </a:t>
            </a:r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 smtClean="0"/>
              <a:t>stripe shows the cathode side. </a:t>
            </a:r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 smtClean="0"/>
              <a:t>two devices shown in the picture are diodes used for rectification. </a:t>
            </a:r>
            <a:endParaRPr lang="en-US" dirty="0" smtClean="0"/>
          </a:p>
          <a:p>
            <a:r>
              <a:rPr lang="en-US" dirty="0" smtClean="0"/>
              <a:t>They </a:t>
            </a:r>
            <a:r>
              <a:rPr lang="en-US" dirty="0" smtClean="0"/>
              <a:t>are made to handle relatively high currents.</a:t>
            </a:r>
            <a:endParaRPr lang="en-US" dirty="0"/>
          </a:p>
        </p:txBody>
      </p:sp>
      <p:pic>
        <p:nvPicPr>
          <p:cNvPr id="4" name="Picture 3" descr="diode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95600" y="4419600"/>
            <a:ext cx="35052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3" descr="D:\Web\Play PPT\logo\pptlogo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086600" y="6400800"/>
            <a:ext cx="1742658" cy="38913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Diode Bridge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Rectification diodes are used to make DC from AC. </a:t>
            </a:r>
            <a:endParaRPr lang="en-US" dirty="0" smtClean="0"/>
          </a:p>
          <a:p>
            <a:r>
              <a:rPr lang="en-US" dirty="0" smtClean="0"/>
              <a:t>It </a:t>
            </a:r>
            <a:r>
              <a:rPr lang="en-US" dirty="0" smtClean="0"/>
              <a:t>is possible to do only 'half wave rectification' using 1 diode.  </a:t>
            </a:r>
            <a:endParaRPr lang="en-US" dirty="0" smtClean="0"/>
          </a:p>
          <a:p>
            <a:r>
              <a:rPr lang="en-US" dirty="0" smtClean="0"/>
              <a:t>When </a:t>
            </a:r>
            <a:r>
              <a:rPr lang="en-US" dirty="0" smtClean="0"/>
              <a:t>4 diodes are combined, 'full wave rectification' occurs. </a:t>
            </a:r>
            <a:endParaRPr lang="en-US" dirty="0" smtClean="0"/>
          </a:p>
          <a:p>
            <a:r>
              <a:rPr lang="en-US" dirty="0" smtClean="0"/>
              <a:t>Devices </a:t>
            </a:r>
            <a:r>
              <a:rPr lang="en-US" dirty="0" smtClean="0"/>
              <a:t>that combine 4 diodes in one package are called diode bridges. </a:t>
            </a:r>
            <a:endParaRPr lang="en-US" dirty="0" smtClean="0"/>
          </a:p>
          <a:p>
            <a:r>
              <a:rPr lang="en-US" dirty="0" smtClean="0"/>
              <a:t>They </a:t>
            </a:r>
            <a:r>
              <a:rPr lang="en-US" dirty="0" smtClean="0"/>
              <a:t>are used for full-wave rectification.</a:t>
            </a:r>
            <a:endParaRPr lang="en-US" dirty="0"/>
          </a:p>
        </p:txBody>
      </p:sp>
      <p:pic>
        <p:nvPicPr>
          <p:cNvPr id="4" name="Picture 3" descr="D:\Web\Play PPT\logo\pptlogo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086600" y="6400800"/>
            <a:ext cx="1742658" cy="38913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31</TotalTime>
  <Words>426</Words>
  <Application>Microsoft Office PowerPoint</Application>
  <PresentationFormat>On-screen Show (4:3)</PresentationFormat>
  <Paragraphs>44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Origin</vt:lpstr>
      <vt:lpstr>Diode</vt:lpstr>
      <vt:lpstr>What is a Diode?</vt:lpstr>
      <vt:lpstr>Symbol </vt:lpstr>
      <vt:lpstr>Voltage Regulation Diode (Zener Diode)</vt:lpstr>
      <vt:lpstr>Light Emitting Diode (LED)</vt:lpstr>
      <vt:lpstr>Variable Capacitance Diode</vt:lpstr>
      <vt:lpstr>Electrical Characteristics of a typical diode</vt:lpstr>
      <vt:lpstr>Rectification/Switching/Regulation Diode</vt:lpstr>
      <vt:lpstr>Diode Bridge</vt:lpstr>
      <vt:lpstr>Diode Bridge</vt:lpstr>
      <vt:lpstr>Schottky Barrier Diode</vt:lpstr>
      <vt:lpstr>Thank You!!!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Diode</dc:title>
  <dc:creator>YOGESH</dc:creator>
  <cp:lastModifiedBy>YOGESH</cp:lastModifiedBy>
  <cp:revision>4</cp:revision>
  <dcterms:created xsi:type="dcterms:W3CDTF">2013-10-11T17:01:13Z</dcterms:created>
  <dcterms:modified xsi:type="dcterms:W3CDTF">2013-10-11T17:32:48Z</dcterms:modified>
</cp:coreProperties>
</file>