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3EFE59-349A-46D9-A1CF-B33ED631D8EF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AD6282-752C-4CF7-8FAF-D6EEB43409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Business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927725"/>
            <a:ext cx="2801034" cy="625475"/>
          </a:xfrm>
          <a:prstGeom prst="rect">
            <a:avLst/>
          </a:prstGeom>
          <a:noFill/>
        </p:spPr>
      </p:pic>
      <p:pic>
        <p:nvPicPr>
          <p:cNvPr id="1028" name="Picture 4" descr="http://www.a2zbusinesssloutions.co.uk/images/small/ebusiness%20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981200"/>
            <a:ext cx="372427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Promotions &amp; Marketing are cost effective,</a:t>
            </a:r>
          </a:p>
          <a:p>
            <a:pPr lvl="0"/>
            <a:r>
              <a:rPr lang="en-US" dirty="0" smtClean="0"/>
              <a:t>Online business so that business are done worldwide,</a:t>
            </a:r>
          </a:p>
          <a:p>
            <a:pPr lvl="0"/>
            <a:r>
              <a:rPr lang="en-US" dirty="0" smtClean="0"/>
              <a:t>Excellent customer service, and</a:t>
            </a:r>
          </a:p>
          <a:p>
            <a:pPr lvl="0"/>
            <a:r>
              <a:rPr lang="en-US" dirty="0" smtClean="0"/>
              <a:t>Competitive strategy is developed.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optimization solutions of </a:t>
            </a:r>
            <a:r>
              <a:rPr lang="en-US" dirty="0" err="1" smtClean="0"/>
              <a:t>eBusiness</a:t>
            </a:r>
            <a:r>
              <a:rPr lang="en-US" dirty="0" smtClean="0"/>
              <a:t> are expensive</a:t>
            </a:r>
          </a:p>
          <a:p>
            <a:pPr lvl="0"/>
            <a:r>
              <a:rPr lang="en-US" dirty="0" err="1" smtClean="0"/>
              <a:t>Sectoral</a:t>
            </a:r>
            <a:r>
              <a:rPr lang="en-US" dirty="0" smtClean="0"/>
              <a:t> limits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886200"/>
            <a:ext cx="749808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www.playppt.com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124200"/>
            <a:ext cx="2801034" cy="62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Electronic Business?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defined as ICT (Information and Communication Technologies) application with support to all business activities. </a:t>
            </a:r>
          </a:p>
          <a:p>
            <a:r>
              <a:rPr lang="en-US" dirty="0" smtClean="0"/>
              <a:t>The methods of electronic business allow the organizations to connect their external and internal Data Processing System very flexibly and efficiently.</a:t>
            </a:r>
          </a:p>
          <a:p>
            <a:r>
              <a:rPr lang="en-US" dirty="0" smtClean="0"/>
              <a:t>It is also known as </a:t>
            </a:r>
            <a:r>
              <a:rPr lang="en-US" dirty="0" err="1" smtClean="0"/>
              <a:t>eBusiness</a:t>
            </a:r>
            <a:r>
              <a:rPr lang="en-US" dirty="0" smtClean="0"/>
              <a:t> or Internet Business.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7410" name="Picture 2" descr="http://www.ipsrsolutions.com/images/ebusin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057400"/>
            <a:ext cx="7287169" cy="36576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</a:t>
            </a:r>
            <a:r>
              <a:rPr lang="en-US" dirty="0" err="1" smtClean="0"/>
              <a:t>eBusiness</a:t>
            </a:r>
            <a:r>
              <a:rPr lang="en-US" dirty="0" smtClean="0"/>
              <a:t> process: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eBusiness</a:t>
            </a:r>
            <a:r>
              <a:rPr lang="en-US" dirty="0" smtClean="0"/>
              <a:t> involves on business processes such as </a:t>
            </a:r>
          </a:p>
          <a:p>
            <a:pPr lvl="1"/>
            <a:r>
              <a:rPr lang="en-US" dirty="0" smtClean="0"/>
              <a:t>Supply Chain Management</a:t>
            </a:r>
          </a:p>
          <a:p>
            <a:pPr lvl="1"/>
            <a:r>
              <a:rPr lang="en-US" dirty="0" smtClean="0"/>
              <a:t>Electronic Purchasing </a:t>
            </a:r>
          </a:p>
          <a:p>
            <a:pPr lvl="1"/>
            <a:r>
              <a:rPr lang="en-US" dirty="0" smtClean="0"/>
              <a:t>Electronically Ordering the Processes</a:t>
            </a:r>
          </a:p>
          <a:p>
            <a:pPr lvl="1"/>
            <a:r>
              <a:rPr lang="en-US" dirty="0" smtClean="0"/>
              <a:t>Co-operate with Business partners</a:t>
            </a:r>
          </a:p>
          <a:p>
            <a:pPr lvl="1"/>
            <a:r>
              <a:rPr lang="en-US" dirty="0" smtClean="0"/>
              <a:t>Handling of better customer service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eBusiness</a:t>
            </a:r>
            <a:r>
              <a:rPr lang="en-US" dirty="0" smtClean="0"/>
              <a:t> is managed through 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Web</a:t>
            </a:r>
          </a:p>
          <a:p>
            <a:pPr lvl="1"/>
            <a:r>
              <a:rPr lang="en-US" dirty="0" smtClean="0"/>
              <a:t>Intranets</a:t>
            </a:r>
          </a:p>
          <a:p>
            <a:pPr lvl="1"/>
            <a:r>
              <a:rPr lang="en-US" dirty="0" smtClean="0"/>
              <a:t>Extranets. 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Enterprise Communication &amp; Collaboration: </a:t>
            </a:r>
          </a:p>
          <a:p>
            <a:pPr lvl="1"/>
            <a:r>
              <a:rPr lang="en-US" dirty="0" smtClean="0"/>
              <a:t>This category includes Content Management Systems, E-mail, VoIP technology, Web Conference, Business Process Management, and Voice Mail.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Internal Business Systems: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system carries Enterprise Resource Planning, Customer Relationship Management, Human Resources Management, and Document Management Systems.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Electronic Commerce - B2B </a:t>
            </a:r>
            <a:r>
              <a:rPr lang="en-US" dirty="0" smtClean="0"/>
              <a:t>(Business to Business </a:t>
            </a:r>
            <a:r>
              <a:rPr lang="en-US" dirty="0" err="1" smtClean="0"/>
              <a:t>eCommerce</a:t>
            </a:r>
            <a:r>
              <a:rPr lang="en-US" dirty="0" smtClean="0"/>
              <a:t>) or B2C (Business to Business </a:t>
            </a:r>
            <a:r>
              <a:rPr lang="en-US" dirty="0" err="1" smtClean="0"/>
              <a:t>eCommerce</a:t>
            </a:r>
            <a:r>
              <a:rPr lang="en-US" dirty="0" smtClean="0"/>
              <a:t>)</a:t>
            </a:r>
            <a:r>
              <a:rPr lang="en-US" b="1" dirty="0" smtClean="0"/>
              <a:t>: </a:t>
            </a:r>
          </a:p>
          <a:p>
            <a:pPr lvl="1"/>
            <a:r>
              <a:rPr lang="en-US" dirty="0" smtClean="0"/>
              <a:t>It includes Supply Chain Management, Internet Shop, Offline Marketing, and Online Marketing.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Confidential</a:t>
            </a:r>
          </a:p>
          <a:p>
            <a:pPr lvl="0"/>
            <a:r>
              <a:rPr lang="en-US" dirty="0" smtClean="0"/>
              <a:t>Privacy</a:t>
            </a:r>
          </a:p>
          <a:p>
            <a:pPr lvl="0"/>
            <a:r>
              <a:rPr lang="en-US" dirty="0" smtClean="0"/>
              <a:t>Data Integrity</a:t>
            </a:r>
          </a:p>
          <a:p>
            <a:pPr lvl="0"/>
            <a:r>
              <a:rPr lang="en-US" dirty="0" smtClean="0"/>
              <a:t>Access Control</a:t>
            </a:r>
          </a:p>
          <a:p>
            <a:pPr lvl="0"/>
            <a:r>
              <a:rPr lang="en-US" dirty="0" smtClean="0"/>
              <a:t>Reliability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42143"/>
            <a:ext cx="1734234" cy="38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</TotalTime>
  <Words>241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Electronic Business</vt:lpstr>
      <vt:lpstr>What is Electronic Business?</vt:lpstr>
      <vt:lpstr>Overview</vt:lpstr>
      <vt:lpstr>Areas of eBusiness process:</vt:lpstr>
      <vt:lpstr>Sources</vt:lpstr>
      <vt:lpstr>First Category</vt:lpstr>
      <vt:lpstr>Second Category</vt:lpstr>
      <vt:lpstr>Third Category</vt:lpstr>
      <vt:lpstr>Security concerns</vt:lpstr>
      <vt:lpstr>Advantages</vt:lpstr>
      <vt:lpstr>Disadvantages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Business</dc:title>
  <dc:creator>YOGESH</dc:creator>
  <cp:lastModifiedBy>YOGESH</cp:lastModifiedBy>
  <cp:revision>8</cp:revision>
  <dcterms:created xsi:type="dcterms:W3CDTF">2013-10-25T05:06:19Z</dcterms:created>
  <dcterms:modified xsi:type="dcterms:W3CDTF">2013-10-25T06:33:24Z</dcterms:modified>
</cp:coreProperties>
</file>