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7" r:id="rId8"/>
    <p:sldId id="261" r:id="rId9"/>
    <p:sldId id="268" r:id="rId10"/>
    <p:sldId id="262" r:id="rId11"/>
    <p:sldId id="263" r:id="rId12"/>
    <p:sldId id="266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B5ADB9-13C9-41C4-AA44-47A80B9476D6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B24716-FE51-4106-8B86-84AF006A0C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Industrial Automation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334000"/>
            <a:ext cx="2771775" cy="618941"/>
          </a:xfrm>
          <a:prstGeom prst="rect">
            <a:avLst/>
          </a:prstGeom>
          <a:noFill/>
        </p:spPr>
      </p:pic>
      <p:pic>
        <p:nvPicPr>
          <p:cNvPr id="1030" name="Picture 6" descr="http://www.industrial-automation-hands-on.com/images/industrial_automation_foru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399" y="762000"/>
            <a:ext cx="4670731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quality</a:t>
            </a:r>
          </a:p>
          <a:p>
            <a:pPr lvl="0"/>
            <a:r>
              <a:rPr lang="en-US" dirty="0" smtClean="0"/>
              <a:t>Repeatability</a:t>
            </a:r>
          </a:p>
          <a:p>
            <a:pPr lvl="0"/>
            <a:r>
              <a:rPr lang="en-US" dirty="0" smtClean="0"/>
              <a:t>Reduced manufacturing lead time</a:t>
            </a:r>
          </a:p>
          <a:p>
            <a:pPr lvl="0"/>
            <a:r>
              <a:rPr lang="en-US" dirty="0" smtClean="0"/>
              <a:t>Increase in production</a:t>
            </a:r>
          </a:p>
          <a:p>
            <a:pPr lvl="0"/>
            <a:r>
              <a:rPr lang="en-US" dirty="0" smtClean="0"/>
              <a:t>Labor cost is reduced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Costly setup</a:t>
            </a:r>
          </a:p>
          <a:p>
            <a:pPr lvl="0"/>
            <a:r>
              <a:rPr lang="en-US" dirty="0" smtClean="0"/>
              <a:t>Skilled operators are required</a:t>
            </a:r>
          </a:p>
          <a:p>
            <a:pPr lvl="0"/>
            <a:r>
              <a:rPr lang="en-US" dirty="0" smtClean="0"/>
              <a:t>Does not guarantee results</a:t>
            </a:r>
          </a:p>
          <a:p>
            <a:pPr lvl="0"/>
            <a:r>
              <a:rPr lang="en-US" dirty="0" smtClean="0"/>
              <a:t>Maintenance is difficult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industries have lacking of productivity ratio in their product. </a:t>
            </a:r>
          </a:p>
          <a:p>
            <a:r>
              <a:rPr lang="en-US" dirty="0" smtClean="0"/>
              <a:t>However the setup of industrial automation cost is high, the industries started picking up industrial automation to develop their productivity ratio at low cost and good quality.  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962400"/>
            <a:ext cx="7467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www.playppt.com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191059"/>
            <a:ext cx="2771775" cy="618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Automation means Self Dedicated that comes from Greek work. </a:t>
            </a:r>
          </a:p>
          <a:p>
            <a:r>
              <a:rPr lang="en-US" dirty="0" smtClean="0"/>
              <a:t>The automation can be done through roboticization, computer numerical control etc. </a:t>
            </a:r>
          </a:p>
          <a:p>
            <a:r>
              <a:rPr lang="en-US" dirty="0" smtClean="0"/>
              <a:t>The control of industrial machines and process with the help of computer by replacing human operators is known as </a:t>
            </a:r>
            <a:r>
              <a:rPr lang="en-US" b="1" dirty="0" smtClean="0"/>
              <a:t>Industrial Automation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Industrial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Nowadays industrial automation is done mostly with the robots. The use of robots can be divided into three categories: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Material handling</a:t>
            </a:r>
          </a:p>
          <a:p>
            <a:pPr lvl="1"/>
            <a:r>
              <a:rPr lang="en-US" dirty="0" smtClean="0"/>
              <a:t>Processing</a:t>
            </a:r>
          </a:p>
          <a:p>
            <a:pPr lvl="1"/>
            <a:r>
              <a:rPr lang="en-US" dirty="0" smtClean="0"/>
              <a:t>Assembly and inspection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material handling robots is to pick up parts and place them on another. </a:t>
            </a:r>
          </a:p>
          <a:p>
            <a:r>
              <a:rPr lang="en-US" dirty="0" smtClean="0"/>
              <a:t>The processing operations include spot welding, continuous arc welding and spray painting. </a:t>
            </a:r>
          </a:p>
          <a:p>
            <a:r>
              <a:rPr lang="en-US" dirty="0" smtClean="0"/>
              <a:t>Spot welding is done by fusing two sheet metals together by passing large electric. </a:t>
            </a:r>
          </a:p>
          <a:p>
            <a:r>
              <a:rPr lang="en-US" dirty="0" smtClean="0"/>
              <a:t>Arc welding is a continuous process whereas the spot welding is a discontinuous process. </a:t>
            </a:r>
          </a:p>
          <a:p>
            <a:r>
              <a:rPr lang="en-US" dirty="0" smtClean="0"/>
              <a:t>Spray painting is a hazardous process for human beings because of fire hazards.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Handling</a:t>
            </a:r>
            <a:endParaRPr lang="en-US" dirty="0"/>
          </a:p>
        </p:txBody>
      </p:sp>
      <p:pic>
        <p:nvPicPr>
          <p:cNvPr id="26628" name="Picture 4" descr="http://www.automatedmachinesystems.com/images/product/Pallet_Conveying_System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76400"/>
            <a:ext cx="5638800" cy="4201216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9825" y="63078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industrial robots mainly work with the help of machine vision. </a:t>
            </a:r>
          </a:p>
          <a:p>
            <a:r>
              <a:rPr lang="en-US" dirty="0" smtClean="0"/>
              <a:t>Machine vision is a technology with sensor for sensing vision data, interpretation by computer while inspection and identification of part. </a:t>
            </a:r>
          </a:p>
          <a:p>
            <a:r>
              <a:rPr lang="en-US" dirty="0" smtClean="0"/>
              <a:t>They have camera for performing this process. </a:t>
            </a:r>
          </a:p>
          <a:p>
            <a:r>
              <a:rPr lang="en-US" dirty="0" smtClean="0"/>
              <a:t>The machine vision system operation consists of three important functions namely</a:t>
            </a:r>
          </a:p>
          <a:p>
            <a:pPr lvl="1"/>
            <a:r>
              <a:rPr lang="en-US" dirty="0" smtClean="0"/>
              <a:t>Sensing and digitizing image data</a:t>
            </a:r>
          </a:p>
          <a:p>
            <a:pPr lvl="1"/>
            <a:r>
              <a:rPr lang="en-US" dirty="0" smtClean="0"/>
              <a:t>Image processing and analysis</a:t>
            </a:r>
          </a:p>
          <a:p>
            <a:pPr lvl="1"/>
            <a:r>
              <a:rPr lang="en-US" dirty="0" smtClean="0"/>
              <a:t>Application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Vision</a:t>
            </a:r>
            <a:endParaRPr lang="en-US" dirty="0"/>
          </a:p>
        </p:txBody>
      </p:sp>
      <p:pic>
        <p:nvPicPr>
          <p:cNvPr id="36866" name="Picture 2" descr="http://www.engatechvision.com/images/3d_vis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905000"/>
            <a:ext cx="5257800" cy="4155938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9825" y="62316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industrial robots require programming for operation. </a:t>
            </a:r>
          </a:p>
          <a:p>
            <a:r>
              <a:rPr lang="en-US" dirty="0" smtClean="0"/>
              <a:t>The programming can be done in several ways. </a:t>
            </a:r>
          </a:p>
          <a:p>
            <a:r>
              <a:rPr lang="en-US" dirty="0" smtClean="0"/>
              <a:t>The one method is that the manipulator is driven to the places where the operation is to perform and recorded the motions in robots memory. </a:t>
            </a:r>
          </a:p>
          <a:p>
            <a:r>
              <a:rPr lang="en-US" dirty="0" smtClean="0"/>
              <a:t>The second method is the activities to be performed by textual programming in the computer. </a:t>
            </a:r>
          </a:p>
          <a:p>
            <a:r>
              <a:rPr lang="en-US" dirty="0" smtClean="0"/>
              <a:t>Another way is that the motions are taught to the robot with the help of Teach Pendant. 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6155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 Pendant</a:t>
            </a:r>
            <a:endParaRPr lang="en-US" dirty="0"/>
          </a:p>
        </p:txBody>
      </p:sp>
      <p:pic>
        <p:nvPicPr>
          <p:cNvPr id="1026" name="Picture 2" descr="http://2.imimg.com/data2/SF/HR/MY-200340/teach-pendant-repair-500x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600200"/>
            <a:ext cx="3943350" cy="4762500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9825" y="5774461"/>
            <a:ext cx="1781175" cy="397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379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Industrial Automation</vt:lpstr>
      <vt:lpstr>Introduction</vt:lpstr>
      <vt:lpstr>Features of Industrial Automation</vt:lpstr>
      <vt:lpstr>Material Handling</vt:lpstr>
      <vt:lpstr>Material Handling</vt:lpstr>
      <vt:lpstr>Machine Vision</vt:lpstr>
      <vt:lpstr>Machine Vision</vt:lpstr>
      <vt:lpstr>Programming</vt:lpstr>
      <vt:lpstr>Teach Pendant</vt:lpstr>
      <vt:lpstr>Advantages</vt:lpstr>
      <vt:lpstr>Disadvantages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Automation</dc:title>
  <dc:creator>YOGESH</dc:creator>
  <cp:lastModifiedBy>YOGESH</cp:lastModifiedBy>
  <cp:revision>8</cp:revision>
  <dcterms:created xsi:type="dcterms:W3CDTF">2013-10-26T06:42:40Z</dcterms:created>
  <dcterms:modified xsi:type="dcterms:W3CDTF">2013-10-26T13:46:48Z</dcterms:modified>
</cp:coreProperties>
</file>