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78FEF2F-5AE3-4F00-8D03-171DF55A21A8}" type="datetimeFigureOut">
              <a:rPr lang="en-US" smtClean="0"/>
              <a:pPr/>
              <a:t>10/5/2013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406BF1A-842A-4894-A671-21ED167A6F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Intelligent Spy Robot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5715000"/>
            <a:ext cx="3071185" cy="685800"/>
          </a:xfrm>
          <a:prstGeom prst="rect">
            <a:avLst/>
          </a:prstGeom>
          <a:noFill/>
        </p:spPr>
      </p:pic>
      <p:pic>
        <p:nvPicPr>
          <p:cNvPr id="1028" name="Picture 4" descr="http://www.gaj-it.com/wp-content/uploads/rovio-robo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286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Barricaded Suspects</a:t>
            </a:r>
          </a:p>
          <a:p>
            <a:pPr lvl="0"/>
            <a:r>
              <a:rPr lang="en-US" dirty="0" smtClean="0"/>
              <a:t>Hostage Rescue</a:t>
            </a:r>
          </a:p>
          <a:p>
            <a:pPr lvl="0"/>
            <a:r>
              <a:rPr lang="en-US" dirty="0" smtClean="0"/>
              <a:t>High-Risk Warrant Service</a:t>
            </a:r>
          </a:p>
          <a:p>
            <a:pPr lvl="0"/>
            <a:r>
              <a:rPr lang="en-US" dirty="0" smtClean="0"/>
              <a:t>Inspection of Ventilation Ducts</a:t>
            </a:r>
          </a:p>
          <a:p>
            <a:pPr lvl="0"/>
            <a:r>
              <a:rPr lang="en-US" dirty="0" smtClean="0"/>
              <a:t>Inspection of Contaminated/Hazardous Environments</a:t>
            </a:r>
          </a:p>
          <a:p>
            <a:pPr lvl="0"/>
            <a:r>
              <a:rPr lang="en-US" dirty="0" smtClean="0"/>
              <a:t>Prison/Jail Riots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before you go! The Spy Robots are “throw able” robots, which serve as your "man on the inside" for a broad range of military, police, security, and rescue applications. </a:t>
            </a:r>
          </a:p>
          <a:p>
            <a:r>
              <a:rPr lang="en-US" dirty="0" smtClean="0"/>
              <a:t>In any dangerous, hostile, or confined environment, you’ll instantly get critical visual intelligence that can save lives and reduce property damage.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657600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www.playppt.com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895600"/>
            <a:ext cx="3071185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Spy Robot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Spy robot is a mobile robot that can go through any neighborhood for the mission of your rescue team. </a:t>
            </a:r>
          </a:p>
          <a:p>
            <a:r>
              <a:rPr lang="en-US" dirty="0" smtClean="0"/>
              <a:t>As the name suggests, Spy robot is a rescue robot in which you can use it for monitoring an environment and also for serious rescue missions.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Spy Robot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Camera</a:t>
            </a:r>
          </a:p>
          <a:p>
            <a:r>
              <a:rPr lang="en-US" dirty="0" smtClean="0"/>
              <a:t>Operator Control Unit</a:t>
            </a:r>
          </a:p>
          <a:p>
            <a:r>
              <a:rPr lang="en-US" dirty="0" smtClean="0"/>
              <a:t>Battery</a:t>
            </a:r>
          </a:p>
          <a:p>
            <a:r>
              <a:rPr lang="en-US" dirty="0" smtClean="0"/>
              <a:t>Motors</a:t>
            </a:r>
          </a:p>
          <a:p>
            <a:r>
              <a:rPr lang="en-US" dirty="0" smtClean="0"/>
              <a:t>Chassis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Camera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small wireless camera is used to capture the motion monitored in the environment.</a:t>
            </a:r>
          </a:p>
          <a:p>
            <a:r>
              <a:rPr lang="en-US" dirty="0" smtClean="0"/>
              <a:t>These wireless cameras can transmit high quality video and audio according to its recommended distance. </a:t>
            </a:r>
          </a:p>
          <a:p>
            <a:r>
              <a:rPr lang="en-US" dirty="0" smtClean="0"/>
              <a:t>This wireless camera allows you to monitor what goes on around your home or business very easily.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Camera</a:t>
            </a:r>
            <a:endParaRPr lang="en-US" dirty="0"/>
          </a:p>
        </p:txBody>
      </p:sp>
      <p:pic>
        <p:nvPicPr>
          <p:cNvPr id="2050" name="Picture 2" descr="http://www.shopsinn.com/images/products/security/compact-wireless-came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362200"/>
            <a:ext cx="4762500" cy="3895725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Control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control the spy robot remotely, a Radio Frequency Controller is used.</a:t>
            </a:r>
          </a:p>
          <a:p>
            <a:r>
              <a:rPr lang="en-US" dirty="0" smtClean="0"/>
              <a:t>RF is a popular method for communicating with remote controls because its signal can't easily be blocked. </a:t>
            </a:r>
          </a:p>
          <a:p>
            <a:r>
              <a:rPr lang="en-US" dirty="0" smtClean="0"/>
              <a:t>The signal can even go through a wall.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Control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a transmitter and receiver module.</a:t>
            </a:r>
          </a:p>
          <a:p>
            <a:r>
              <a:rPr lang="en-US" dirty="0" smtClean="0"/>
              <a:t>The transmitter will act as a remote which is controlled by the operator.</a:t>
            </a:r>
          </a:p>
          <a:p>
            <a:r>
              <a:rPr lang="en-US" dirty="0" smtClean="0"/>
              <a:t>The receiver will be incorporated in the robot for receiving the commands provided by the controller.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Control Unit</a:t>
            </a:r>
            <a:endParaRPr lang="en-US" dirty="0"/>
          </a:p>
        </p:txBody>
      </p:sp>
      <p:pic>
        <p:nvPicPr>
          <p:cNvPr id="1026" name="Picture 2" descr="http://1.bp.blogspot.com/-ZZFvo03Qm3E/T3MnDyxKobI/AAAAAAAAAGY/HOmTlILAERI/s1600/RF+Module+Pin+Diagr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362200"/>
            <a:ext cx="5800725" cy="3952876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Control Unit</a:t>
            </a:r>
            <a:endParaRPr lang="en-US" dirty="0"/>
          </a:p>
        </p:txBody>
      </p:sp>
      <p:pic>
        <p:nvPicPr>
          <p:cNvPr id="21506" name="Picture 2" descr="http://www.robomart.com/image/cache/data/WIRELESS-DEVICES/434-mhz-rf-4-ch-wireless-remote-control-71-600x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00200"/>
            <a:ext cx="5029200" cy="5029200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6096000"/>
            <a:ext cx="2156785" cy="481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206</TotalTime>
  <Words>301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Intelligent Spy Robot</vt:lpstr>
      <vt:lpstr>Intro to Spy Robot</vt:lpstr>
      <vt:lpstr>Components of Spy Robot</vt:lpstr>
      <vt:lpstr>Wireless Camera</vt:lpstr>
      <vt:lpstr>Wireless Camera</vt:lpstr>
      <vt:lpstr>Operator Control Unit</vt:lpstr>
      <vt:lpstr>Operator Control Unit</vt:lpstr>
      <vt:lpstr>Operator Control Unit</vt:lpstr>
      <vt:lpstr>Operator Control Unit</vt:lpstr>
      <vt:lpstr>Applications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Spy Robot</dc:title>
  <dc:creator>YOGESH</dc:creator>
  <cp:lastModifiedBy>YOGESH</cp:lastModifiedBy>
  <cp:revision>27</cp:revision>
  <dcterms:created xsi:type="dcterms:W3CDTF">2013-10-05T05:11:13Z</dcterms:created>
  <dcterms:modified xsi:type="dcterms:W3CDTF">2013-10-05T17:49:34Z</dcterms:modified>
</cp:coreProperties>
</file>