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9EE6F4-6386-44E6-842C-0E598CE20936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BBA01-7450-4C3F-BFE4-FC5D6C393A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9EE6F4-6386-44E6-842C-0E598CE20936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BBA01-7450-4C3F-BFE4-FC5D6C393A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9EE6F4-6386-44E6-842C-0E598CE20936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BBA01-7450-4C3F-BFE4-FC5D6C393A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9EE6F4-6386-44E6-842C-0E598CE20936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BBA01-7450-4C3F-BFE4-FC5D6C393A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9EE6F4-6386-44E6-842C-0E598CE20936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BBA01-7450-4C3F-BFE4-FC5D6C393A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9EE6F4-6386-44E6-842C-0E598CE20936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BBA01-7450-4C3F-BFE4-FC5D6C393A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9EE6F4-6386-44E6-842C-0E598CE20936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BBA01-7450-4C3F-BFE4-FC5D6C393A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9EE6F4-6386-44E6-842C-0E598CE20936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BBA01-7450-4C3F-BFE4-FC5D6C393A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9EE6F4-6386-44E6-842C-0E598CE20936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BBA01-7450-4C3F-BFE4-FC5D6C393A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9EE6F4-6386-44E6-842C-0E598CE20936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BBA01-7450-4C3F-BFE4-FC5D6C393A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79EE6F4-6386-44E6-842C-0E598CE20936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A4BBA01-7450-4C3F-BFE4-FC5D6C393A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79EE6F4-6386-44E6-842C-0E598CE20936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A4BBA01-7450-4C3F-BFE4-FC5D6C393A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Nano</a:t>
            </a:r>
            <a:r>
              <a:rPr lang="en-US" dirty="0" smtClean="0"/>
              <a:t> electro mechanical systems (</a:t>
            </a:r>
            <a:r>
              <a:rPr lang="en-US" dirty="0" err="1" smtClean="0"/>
              <a:t>nems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026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990600"/>
            <a:ext cx="3071185" cy="68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Bottom-up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Bottom-up approaches, in contrast, use the chemical properties of single molecules to cause single-molecule components to </a:t>
            </a:r>
            <a:endParaRPr lang="en-US" dirty="0" smtClean="0"/>
          </a:p>
          <a:p>
            <a:pPr lvl="1"/>
            <a:r>
              <a:rPr lang="en-US" dirty="0" smtClean="0"/>
              <a:t>(a) self-organize or self-assemble into some useful conformation, or </a:t>
            </a:r>
          </a:p>
          <a:p>
            <a:pPr lvl="1"/>
            <a:r>
              <a:rPr lang="en-US" dirty="0" smtClean="0"/>
              <a:t>(b) rely on positional </a:t>
            </a:r>
            <a:r>
              <a:rPr lang="en-US" dirty="0" smtClean="0"/>
              <a:t>assembly</a:t>
            </a:r>
          </a:p>
          <a:p>
            <a:r>
              <a:rPr lang="en-US" dirty="0" smtClean="0"/>
              <a:t>This allows fabrication of much smaller structures, albeit often at the cost of limited control of the fabrication process.</a:t>
            </a: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2286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of NEMS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NEMS devices, if implemented into everyday technologies, could further reduce the size of modern devices and allow for better performing sensors. </a:t>
            </a:r>
            <a:endParaRPr lang="en-US" dirty="0" smtClean="0"/>
          </a:p>
          <a:p>
            <a:r>
              <a:rPr lang="en-US" dirty="0" smtClean="0"/>
              <a:t>Carbon </a:t>
            </a:r>
            <a:r>
              <a:rPr lang="en-US" dirty="0" smtClean="0"/>
              <a:t>based materials have served as prime materials for NEMS use, because of their highlighted mechanical and electrical properties.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2286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summary, the MEMS revolution that began at DARPA in the early 1990s will continue to bring new and more powerful </a:t>
            </a:r>
            <a:r>
              <a:rPr lang="en-US" dirty="0" err="1" smtClean="0"/>
              <a:t>microsystems</a:t>
            </a:r>
            <a:r>
              <a:rPr lang="en-US" dirty="0" smtClean="0"/>
              <a:t> to the commercial world and defense community. </a:t>
            </a:r>
            <a:endParaRPr lang="en-US" dirty="0" smtClean="0"/>
          </a:p>
          <a:p>
            <a:r>
              <a:rPr lang="en-US" dirty="0" smtClean="0"/>
              <a:t>Therefore</a:t>
            </a:r>
            <a:r>
              <a:rPr lang="en-US" dirty="0" smtClean="0"/>
              <a:t>, there is no doubt that the Age of NEMS will produce exciting new capabilities we are only now beginning to imagine. </a:t>
            </a:r>
            <a:endParaRPr lang="en-US" dirty="0"/>
          </a:p>
        </p:txBody>
      </p:sp>
      <p:pic>
        <p:nvPicPr>
          <p:cNvPr id="5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2286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657600"/>
            <a:ext cx="7772400" cy="71676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accent3"/>
                </a:solidFill>
              </a:rPr>
              <a:t>www.playppt.com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2895600"/>
            <a:ext cx="3071185" cy="68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term </a:t>
            </a:r>
            <a:r>
              <a:rPr lang="en-US" b="1" dirty="0" err="1" smtClean="0"/>
              <a:t>Nanoelectromechanical</a:t>
            </a:r>
            <a:r>
              <a:rPr lang="en-US" b="1" dirty="0" smtClean="0"/>
              <a:t> systems</a:t>
            </a:r>
            <a:r>
              <a:rPr lang="en-US" dirty="0" smtClean="0"/>
              <a:t> or </a:t>
            </a:r>
            <a:r>
              <a:rPr lang="en-US" b="1" dirty="0" smtClean="0"/>
              <a:t>NEMS</a:t>
            </a:r>
            <a:r>
              <a:rPr lang="en-US" dirty="0" smtClean="0"/>
              <a:t> is used to describe devices integrating electrical and mechanical functionality on the </a:t>
            </a:r>
            <a:r>
              <a:rPr lang="en-US" dirty="0" err="1" smtClean="0"/>
              <a:t>nanoscale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NEMS form the logical next miniaturization step from so-called microelectromechanical systems, or MEMS devices.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2286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NEMS -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NEMS is the integration of sensors, actuators, electronics, photonics, energy, fluidics, chemistry, and biology into a meaningful system enabled by sub micrometer science and engineering precision.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2286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Nanowires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Nanowires</a:t>
            </a:r>
            <a:r>
              <a:rPr lang="en-US" dirty="0" smtClean="0"/>
              <a:t> such as </a:t>
            </a:r>
            <a:r>
              <a:rPr lang="en-US" dirty="0" err="1" smtClean="0"/>
              <a:t>nanoLED</a:t>
            </a:r>
            <a:r>
              <a:rPr lang="en-US" dirty="0" smtClean="0"/>
              <a:t> arrays might enable a new class of </a:t>
            </a:r>
            <a:r>
              <a:rPr lang="en-US" dirty="0" err="1" smtClean="0"/>
              <a:t>nanodisplays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But consider fabricating </a:t>
            </a:r>
            <a:r>
              <a:rPr lang="en-US" dirty="0" err="1" smtClean="0"/>
              <a:t>nanowires</a:t>
            </a:r>
            <a:r>
              <a:rPr lang="en-US" dirty="0" smtClean="0"/>
              <a:t> out of dissimilar materials such as gallium arsenic on silicon. </a:t>
            </a:r>
          </a:p>
          <a:p>
            <a:r>
              <a:rPr lang="en-US" dirty="0" smtClean="0"/>
              <a:t>The ability to realize vertical </a:t>
            </a:r>
            <a:r>
              <a:rPr lang="en-US" dirty="0" err="1" smtClean="0"/>
              <a:t>nanowires</a:t>
            </a:r>
            <a:r>
              <a:rPr lang="en-US" dirty="0" smtClean="0"/>
              <a:t> composed of metals, semiconductors, and insulators on silicon and other substrates will enable new types of high performance, heterogeneous micro- and </a:t>
            </a:r>
            <a:r>
              <a:rPr lang="en-US" dirty="0" err="1" smtClean="0"/>
              <a:t>nanosystems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And they can be formed without the usual considerations of lattice strain matching that occurs in </a:t>
            </a:r>
            <a:r>
              <a:rPr lang="en-US" dirty="0" err="1" smtClean="0"/>
              <a:t>microscale</a:t>
            </a:r>
            <a:r>
              <a:rPr lang="en-US" dirty="0" smtClean="0"/>
              <a:t> dimensions. 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2286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Nanowires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1752600"/>
            <a:ext cx="3032724" cy="2724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2286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NEMS in </a:t>
            </a:r>
            <a:r>
              <a:rPr lang="en-US" dirty="0" err="1" smtClean="0"/>
              <a:t>Nano</a:t>
            </a:r>
            <a:r>
              <a:rPr lang="en-US" dirty="0" smtClean="0"/>
              <a:t> Biotechnology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NEMS will also enable other important new opportunities in the emerging field of </a:t>
            </a:r>
            <a:r>
              <a:rPr lang="en-US" dirty="0" err="1" smtClean="0"/>
              <a:t>nanobiotechnology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ultrasensitive detection method could replace complicated optical </a:t>
            </a:r>
            <a:r>
              <a:rPr lang="en-US" dirty="0" err="1" smtClean="0"/>
              <a:t>fluorophore</a:t>
            </a:r>
            <a:r>
              <a:rPr lang="en-US" dirty="0" smtClean="0"/>
              <a:t> tags and optical readout methods routinely used by molecular biologists with a simple electrically measured parameter—frequency. 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biocantilever</a:t>
            </a:r>
            <a:r>
              <a:rPr lang="en-US" dirty="0" smtClean="0"/>
              <a:t> diving board fabricated by Professor Michael </a:t>
            </a:r>
            <a:r>
              <a:rPr lang="en-US" dirty="0" err="1" smtClean="0"/>
              <a:t>Roukes</a:t>
            </a:r>
            <a:r>
              <a:rPr lang="en-US" dirty="0" smtClean="0"/>
              <a:t> at </a:t>
            </a:r>
            <a:r>
              <a:rPr lang="en-US" dirty="0" err="1" smtClean="0"/>
              <a:t>CalTech</a:t>
            </a:r>
            <a:r>
              <a:rPr lang="en-US" dirty="0" smtClean="0"/>
              <a:t> has shown the ability to detect small mass changes as low as 7 </a:t>
            </a:r>
            <a:r>
              <a:rPr lang="en-US" dirty="0" err="1" smtClean="0"/>
              <a:t>zeptograms</a:t>
            </a:r>
            <a:r>
              <a:rPr lang="en-US" dirty="0" smtClean="0"/>
              <a:t>, which is roughly the mass of a single protein molecule!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2286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Nanoassembly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most important area of NEMS opportunity arises— programmable self-assembly for heterogeneous </a:t>
            </a:r>
            <a:r>
              <a:rPr lang="en-US" dirty="0" err="1" smtClean="0"/>
              <a:t>nanointegration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It is </a:t>
            </a:r>
            <a:r>
              <a:rPr lang="en-US" dirty="0" smtClean="0"/>
              <a:t>simply </a:t>
            </a:r>
            <a:r>
              <a:rPr lang="en-US" dirty="0" smtClean="0"/>
              <a:t>called as </a:t>
            </a:r>
            <a:r>
              <a:rPr lang="en-US" dirty="0" err="1" smtClean="0"/>
              <a:t>nanoassembly</a:t>
            </a:r>
            <a:r>
              <a:rPr lang="en-US" dirty="0" smtClean="0"/>
              <a:t>––a new manufacturing paradigm that allows for the directed self-assembly of components into precise locations on a substrate. </a:t>
            </a:r>
            <a:endParaRPr lang="en-US" dirty="0" smtClean="0"/>
          </a:p>
          <a:p>
            <a:r>
              <a:rPr lang="en-US" dirty="0" err="1" smtClean="0"/>
              <a:t>Nanoassembly</a:t>
            </a:r>
            <a:r>
              <a:rPr lang="en-US" dirty="0" smtClean="0"/>
              <a:t> </a:t>
            </a:r>
            <a:r>
              <a:rPr lang="en-US" dirty="0" smtClean="0"/>
              <a:t>might also be used to build systems on non-planar or 3D surfaces where traditional monolithic integration has failed. 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2286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900" dirty="0" smtClean="0"/>
              <a:t>Approaches to miniaturization</a:t>
            </a:r>
            <a:endParaRPr lang="en-US" sz="3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complementary approaches to fabrication of NEMS systems can be found.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top-down approach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b</a:t>
            </a:r>
            <a:r>
              <a:rPr lang="en-US" dirty="0" smtClean="0"/>
              <a:t>ottom-up approach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2286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Top-down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top-down approach uses the traditional </a:t>
            </a:r>
            <a:r>
              <a:rPr lang="en-US" dirty="0" err="1" smtClean="0"/>
              <a:t>microfabrication</a:t>
            </a:r>
            <a:r>
              <a:rPr lang="en-US" dirty="0" smtClean="0"/>
              <a:t> methods, i.e. optical and electron beam lithography, to manufacture devices. </a:t>
            </a:r>
            <a:endParaRPr lang="en-US" dirty="0" smtClean="0"/>
          </a:p>
          <a:p>
            <a:r>
              <a:rPr lang="en-US" dirty="0" smtClean="0"/>
              <a:t>Typically, devices are fabricated from metallic thin films or etched semiconductor layers.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2286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32</TotalTime>
  <Words>535</Words>
  <Application>Microsoft Office PowerPoint</Application>
  <PresentationFormat>On-screen Show (4:3)</PresentationFormat>
  <Paragraphs>40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Metro</vt:lpstr>
      <vt:lpstr>Nano electro mechanical systems (nems)</vt:lpstr>
      <vt:lpstr>What is NEMS?</vt:lpstr>
      <vt:lpstr>NEMS - Definition</vt:lpstr>
      <vt:lpstr>Nanowires</vt:lpstr>
      <vt:lpstr>Nanowires</vt:lpstr>
      <vt:lpstr>NEMS in Nano Biotechnology</vt:lpstr>
      <vt:lpstr>Nanoassembly</vt:lpstr>
      <vt:lpstr>Approaches to miniaturization</vt:lpstr>
      <vt:lpstr>Top-down approach</vt:lpstr>
      <vt:lpstr>Bottom-up approach</vt:lpstr>
      <vt:lpstr>Future of NEMS</vt:lpstr>
      <vt:lpstr>Conclusion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Nano electro mechanical systems (nems)</dc:title>
  <dc:creator>YOGESH</dc:creator>
  <cp:lastModifiedBy>YOGESH</cp:lastModifiedBy>
  <cp:revision>5</cp:revision>
  <dcterms:created xsi:type="dcterms:W3CDTF">2013-10-08T18:51:43Z</dcterms:created>
  <dcterms:modified xsi:type="dcterms:W3CDTF">2013-10-09T05:31:16Z</dcterms:modified>
</cp:coreProperties>
</file>