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A706-DF34-499F-AF5D-FF5FE32E569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9335-A74D-454C-97BA-9228CC3D72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A706-DF34-499F-AF5D-FF5FE32E569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9335-A74D-454C-97BA-9228CC3D72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A706-DF34-499F-AF5D-FF5FE32E569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9335-A74D-454C-97BA-9228CC3D72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A706-DF34-499F-AF5D-FF5FE32E569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9335-A74D-454C-97BA-9228CC3D72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A706-DF34-499F-AF5D-FF5FE32E569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9335-A74D-454C-97BA-9228CC3D72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A706-DF34-499F-AF5D-FF5FE32E569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9335-A74D-454C-97BA-9228CC3D72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A706-DF34-499F-AF5D-FF5FE32E569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9335-A74D-454C-97BA-9228CC3D72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A706-DF34-499F-AF5D-FF5FE32E569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9335-A74D-454C-97BA-9228CC3D72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A706-DF34-499F-AF5D-FF5FE32E569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9335-A74D-454C-97BA-9228CC3D72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A706-DF34-499F-AF5D-FF5FE32E569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9335-A74D-454C-97BA-9228CC3D72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2EAA706-DF34-499F-AF5D-FF5FE32E569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D489335-A74D-454C-97BA-9228CC3D72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2EAA706-DF34-499F-AF5D-FF5FE32E569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D489335-A74D-454C-97BA-9228CC3D72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PWM </a:t>
            </a:r>
            <a:br>
              <a:rPr lang="en-US" dirty="0" smtClean="0"/>
            </a:br>
            <a:r>
              <a:rPr lang="en-US" dirty="0" smtClean="0"/>
              <a:t>(Pulse Width Modulation)</a:t>
            </a:r>
            <a:endParaRPr lang="en-US" dirty="0"/>
          </a:p>
        </p:txBody>
      </p:sp>
      <p:pic>
        <p:nvPicPr>
          <p:cNvPr id="1026" name="Picture 2" descr="D:\Web\Play PPT\logo\ppt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1447800"/>
            <a:ext cx="3412427" cy="76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14800"/>
            <a:ext cx="8229600" cy="815609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www.playppt.com</a:t>
            </a:r>
            <a:endParaRPr lang="en-US" dirty="0">
              <a:solidFill>
                <a:schemeClr val="accent1"/>
              </a:solidFill>
            </a:endParaRPr>
          </a:p>
        </p:txBody>
      </p:sp>
      <p:pic>
        <p:nvPicPr>
          <p:cNvPr id="4" name="Picture 2" descr="D:\Web\Play PPT\logo\ppt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3200400"/>
            <a:ext cx="3412427" cy="76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PWM?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PWM (Pulse Width Modulation) is used to keep the output voltage of the inverter at the rated voltage irrespective of the output load.</a:t>
            </a:r>
          </a:p>
          <a:p>
            <a:r>
              <a:rPr lang="en-US" dirty="0" smtClean="0"/>
              <a:t>Its main use is to allow the control of the power supplied to electrical devices, especially to inertial loads such as motors.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2" descr="D:\Web\Play PPT\logo\ppt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69773" y="6096000"/>
            <a:ext cx="2345627" cy="5237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PWM?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conventional inverter the output voltage changes according to the changes in the load. </a:t>
            </a:r>
          </a:p>
          <a:p>
            <a:r>
              <a:rPr lang="en-US" dirty="0" smtClean="0"/>
              <a:t>To nullify effect caused by the changing loads, the PWM inverter correct the output voltage according to the value of the load connected at the output. </a:t>
            </a:r>
          </a:p>
          <a:p>
            <a:r>
              <a:rPr lang="en-US" dirty="0" smtClean="0"/>
              <a:t>This is accomplished by changing the width of the switching frequency generated by the oscillator section. </a:t>
            </a:r>
            <a:endParaRPr lang="en-US" dirty="0"/>
          </a:p>
        </p:txBody>
      </p:sp>
      <p:pic>
        <p:nvPicPr>
          <p:cNvPr id="4" name="Picture 2" descr="D:\Web\Play PPT\logo\ppt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69773" y="6096000"/>
            <a:ext cx="2345627" cy="5237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Circuits used in PWM inverters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Battery charging current sensor circuit</a:t>
            </a:r>
          </a:p>
          <a:p>
            <a:r>
              <a:rPr lang="en-US" dirty="0" smtClean="0"/>
              <a:t>Battery voltage sensing circuit</a:t>
            </a:r>
          </a:p>
          <a:p>
            <a:r>
              <a:rPr lang="en-US" dirty="0" smtClean="0"/>
              <a:t>AC mains sensing circuit</a:t>
            </a:r>
          </a:p>
          <a:p>
            <a:r>
              <a:rPr lang="en-US" dirty="0" smtClean="0"/>
              <a:t>Low battery cut off circuit</a:t>
            </a:r>
          </a:p>
          <a:p>
            <a:r>
              <a:rPr lang="en-US" dirty="0" smtClean="0"/>
              <a:t>Soft start circuit</a:t>
            </a:r>
          </a:p>
          <a:p>
            <a:r>
              <a:rPr lang="en-US" dirty="0" smtClean="0"/>
              <a:t>Change over circuit</a:t>
            </a:r>
          </a:p>
        </p:txBody>
      </p:sp>
      <p:pic>
        <p:nvPicPr>
          <p:cNvPr id="4" name="Picture 2" descr="D:\Web\Play PPT\logo\ppt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69773" y="6096000"/>
            <a:ext cx="2345627" cy="5237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Circuits used in PWM inverters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Overload sensing circuit</a:t>
            </a:r>
          </a:p>
          <a:p>
            <a:r>
              <a:rPr lang="en-US" dirty="0" smtClean="0"/>
              <a:t>Shut </a:t>
            </a:r>
            <a:r>
              <a:rPr lang="en-US" dirty="0" smtClean="0"/>
              <a:t>down circuit</a:t>
            </a:r>
          </a:p>
          <a:p>
            <a:r>
              <a:rPr lang="en-US" dirty="0" smtClean="0"/>
              <a:t>PWM controller circuit</a:t>
            </a:r>
          </a:p>
          <a:p>
            <a:r>
              <a:rPr lang="en-US" dirty="0" smtClean="0"/>
              <a:t>Oscillator circuit</a:t>
            </a:r>
          </a:p>
          <a:p>
            <a:r>
              <a:rPr lang="en-US" dirty="0" smtClean="0"/>
              <a:t>Driver circuit</a:t>
            </a:r>
          </a:p>
          <a:p>
            <a:r>
              <a:rPr lang="en-US" dirty="0" smtClean="0"/>
              <a:t>Output section</a:t>
            </a:r>
          </a:p>
          <a:p>
            <a:endParaRPr lang="en-US" dirty="0"/>
          </a:p>
        </p:txBody>
      </p:sp>
      <p:pic>
        <p:nvPicPr>
          <p:cNvPr id="4" name="Picture 2" descr="D:\Web\Play PPT\logo\ppt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69773" y="6096000"/>
            <a:ext cx="2345627" cy="5237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Blog diagram of basic PWM inverter</a:t>
            </a:r>
            <a:endParaRPr lang="en-US" dirty="0"/>
          </a:p>
        </p:txBody>
      </p:sp>
      <p:pic>
        <p:nvPicPr>
          <p:cNvPr id="1027" name="Picture 3" descr="C:\Users\YOGESH\Desktop\Untitled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924050"/>
            <a:ext cx="7679155" cy="3943350"/>
          </a:xfrm>
          <a:prstGeom prst="rect">
            <a:avLst/>
          </a:prstGeom>
          <a:noFill/>
        </p:spPr>
      </p:pic>
      <p:pic>
        <p:nvPicPr>
          <p:cNvPr id="6" name="Picture 2" descr="D:\Web\Play PPT\logo\ppt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69773" y="6096000"/>
            <a:ext cx="2345627" cy="5237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Popular PWM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Some popular PWM techniques are:</a:t>
            </a:r>
          </a:p>
          <a:p>
            <a:pPr lvl="1"/>
            <a:r>
              <a:rPr lang="en-US" dirty="0" smtClean="0"/>
              <a:t>SINE-PWM technique</a:t>
            </a:r>
          </a:p>
          <a:p>
            <a:pPr lvl="1"/>
            <a:r>
              <a:rPr lang="en-US" dirty="0" smtClean="0"/>
              <a:t>Space Vector based PWM technique</a:t>
            </a:r>
          </a:p>
          <a:p>
            <a:pPr lvl="1"/>
            <a:r>
              <a:rPr lang="en-US" dirty="0" smtClean="0"/>
              <a:t>Hysteresis Current </a:t>
            </a:r>
            <a:r>
              <a:rPr lang="en-US" dirty="0" smtClean="0"/>
              <a:t>controller based PWM </a:t>
            </a:r>
            <a:r>
              <a:rPr lang="en-US" dirty="0" smtClean="0"/>
              <a:t>technique</a:t>
            </a:r>
          </a:p>
          <a:p>
            <a:r>
              <a:rPr lang="en-US" dirty="0" smtClean="0"/>
              <a:t>Some of the PWM techniques can be realized using analog circuits </a:t>
            </a:r>
            <a:r>
              <a:rPr lang="en-US" dirty="0" smtClean="0"/>
              <a:t>alone </a:t>
            </a:r>
          </a:p>
          <a:p>
            <a:r>
              <a:rPr lang="en-US" dirty="0" smtClean="0"/>
              <a:t>Some </a:t>
            </a:r>
            <a:r>
              <a:rPr lang="en-US" dirty="0" smtClean="0"/>
              <a:t>others are more easily realized with the help of digital processors like </a:t>
            </a:r>
            <a:endParaRPr lang="en-US" dirty="0" smtClean="0"/>
          </a:p>
          <a:p>
            <a:pPr lvl="1"/>
            <a:r>
              <a:rPr lang="en-US" dirty="0" smtClean="0"/>
              <a:t>Microprocessor</a:t>
            </a:r>
          </a:p>
          <a:p>
            <a:pPr lvl="1"/>
            <a:r>
              <a:rPr lang="en-US" dirty="0" smtClean="0"/>
              <a:t>Digital </a:t>
            </a:r>
            <a:r>
              <a:rPr lang="en-US" dirty="0" smtClean="0"/>
              <a:t>signal processor (DSP) </a:t>
            </a:r>
          </a:p>
          <a:p>
            <a:pPr lvl="1"/>
            <a:r>
              <a:rPr lang="en-US" dirty="0" smtClean="0"/>
              <a:t>Personal </a:t>
            </a:r>
            <a:r>
              <a:rPr lang="en-US" dirty="0" smtClean="0"/>
              <a:t>Computer (PC)</a:t>
            </a:r>
            <a:endParaRPr lang="en-US" dirty="0"/>
          </a:p>
        </p:txBody>
      </p:sp>
      <p:pic>
        <p:nvPicPr>
          <p:cNvPr id="4" name="Picture 2" descr="D:\Web\Play PPT\logo\ppt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69773" y="6096000"/>
            <a:ext cx="2345627" cy="5237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PWM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types of pulse-width modulation (PWM) are possible:</a:t>
            </a:r>
          </a:p>
          <a:p>
            <a:pPr lvl="1"/>
            <a:r>
              <a:rPr lang="en-US" dirty="0" smtClean="0"/>
              <a:t>The pulse center may be fixed in the center of the time window and both edges of the pulse moved to compress or expand the width.</a:t>
            </a:r>
          </a:p>
          <a:p>
            <a:pPr lvl="1"/>
            <a:r>
              <a:rPr lang="en-US" dirty="0" smtClean="0"/>
              <a:t>The lead edge can be held at the lead edge of the window and the tail edge modulated.</a:t>
            </a:r>
          </a:p>
          <a:p>
            <a:pPr lvl="1"/>
            <a:r>
              <a:rPr lang="en-US" dirty="0" smtClean="0"/>
              <a:t>The tail edge can be fixed and the lead edge modulated.</a:t>
            </a:r>
          </a:p>
          <a:p>
            <a:endParaRPr lang="en-US" dirty="0"/>
          </a:p>
        </p:txBody>
      </p:sp>
      <p:pic>
        <p:nvPicPr>
          <p:cNvPr id="5" name="Picture 2" descr="D:\Web\Play PPT\logo\ppt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69773" y="6096000"/>
            <a:ext cx="2345627" cy="5237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Telecommunication</a:t>
            </a:r>
          </a:p>
          <a:p>
            <a:r>
              <a:rPr lang="en-US" dirty="0" smtClean="0"/>
              <a:t>Power Delivery</a:t>
            </a:r>
          </a:p>
          <a:p>
            <a:r>
              <a:rPr lang="en-US" dirty="0" smtClean="0"/>
              <a:t>Voltage regulation</a:t>
            </a:r>
          </a:p>
          <a:p>
            <a:r>
              <a:rPr lang="en-US" dirty="0" smtClean="0"/>
              <a:t>Audio effects and amplification</a:t>
            </a:r>
          </a:p>
          <a:p>
            <a:r>
              <a:rPr lang="en-US" dirty="0" smtClean="0"/>
              <a:t>Electrical</a:t>
            </a:r>
          </a:p>
        </p:txBody>
      </p:sp>
      <p:pic>
        <p:nvPicPr>
          <p:cNvPr id="4" name="Picture 2" descr="D:\Web\Play PPT\logo\ppt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69773" y="6096000"/>
            <a:ext cx="2345627" cy="5237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32</TotalTime>
  <Words>278</Words>
  <Application>Microsoft Office PowerPoint</Application>
  <PresentationFormat>On-screen Show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Module</vt:lpstr>
      <vt:lpstr>PWM  (Pulse Width Modulation)</vt:lpstr>
      <vt:lpstr>What is PWM?</vt:lpstr>
      <vt:lpstr>Why PWM?</vt:lpstr>
      <vt:lpstr>Circuits used in PWM inverters</vt:lpstr>
      <vt:lpstr>Circuits used in PWM inverters</vt:lpstr>
      <vt:lpstr>Blog diagram of basic PWM inverter</vt:lpstr>
      <vt:lpstr>Popular PWM techniques</vt:lpstr>
      <vt:lpstr>Types of PWM</vt:lpstr>
      <vt:lpstr>Applications:</vt:lpstr>
      <vt:lpstr>Thank You!!!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PWM  (Pulse Width Modulation)</dc:title>
  <dc:creator>YOGESH</dc:creator>
  <cp:lastModifiedBy>YOGESH</cp:lastModifiedBy>
  <cp:revision>7</cp:revision>
  <dcterms:created xsi:type="dcterms:W3CDTF">2013-10-15T04:22:08Z</dcterms:created>
  <dcterms:modified xsi:type="dcterms:W3CDTF">2013-10-15T05:27:52Z</dcterms:modified>
</cp:coreProperties>
</file>