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6" r:id="rId3"/>
    <p:sldId id="258" r:id="rId4"/>
    <p:sldId id="268" r:id="rId5"/>
    <p:sldId id="257" r:id="rId6"/>
    <p:sldId id="259" r:id="rId7"/>
    <p:sldId id="267" r:id="rId8"/>
    <p:sldId id="261" r:id="rId9"/>
    <p:sldId id="260" r:id="rId10"/>
    <p:sldId id="262" r:id="rId11"/>
    <p:sldId id="265" r:id="rId12"/>
    <p:sldId id="264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5240935-35B1-45E3-A0FB-C96AD78DAE31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E7CFFB-4448-44CE-9881-E2816A4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SPEED CONTROL OF THREE PHASE INDUCTION MOTOR WITH ENERGY SAVING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http://www.szaver.com/UploadFiles/201011271148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209800"/>
            <a:ext cx="1771650" cy="2514600"/>
          </a:xfrm>
          <a:prstGeom prst="rect">
            <a:avLst/>
          </a:prstGeom>
          <a:noFill/>
        </p:spPr>
      </p:pic>
      <p:pic>
        <p:nvPicPr>
          <p:cNvPr id="35843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5334000"/>
            <a:ext cx="3276600" cy="731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ENERGY IS SAVED USING VFD?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the VFD makes the motor to start from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lower point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motor starts smoothly and as well as stops smoothly.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also reduces the sudden jerks that tend to happen at the start of the motor.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 result, a large amount of energy is saved.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Leather Industry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Spray painting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Water flow control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Crane and hoist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Elevators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the most efficient means of motor speed control.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Reduces the thermal and mechanical stresses on the motor.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low motor starting.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Saves more energy.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7239000" cy="609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www.playppt.com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276600"/>
            <a:ext cx="3581400" cy="799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COMPONENTS USED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Main components: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Variable Frequency Drive (VFD)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Three-Phase Induction Motor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Energy Meter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Clamp Meter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Timer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7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VFD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Variable Frequency Drive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(VFD) is used to control the speed of the 3-phase induction motor.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VFD uses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power electronics to vary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frequency of input power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the motor, thereby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controlling motor speed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sections in </a:t>
            </a:r>
            <a:r>
              <a:rPr lang="en-US" dirty="0" err="1" smtClean="0"/>
              <a:t>vfd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three basic section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in the VFD.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are: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Rectifier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DC Bus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Inverter</a:t>
            </a:r>
          </a:p>
          <a:p>
            <a:endParaRPr lang="en-US" sz="3200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VFD: EXISTING TECHNOLOGY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81956"/>
            <a:ext cx="7339840" cy="418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SPEED IS CONTROLLED USING VFD?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Rectifier: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rectifier in a VFD is used to convert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incoming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power into direct current (dc) power.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rectifier will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allow power to pass through only when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voltage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positive.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second rectifier will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allow power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pass through only when the voltage is negative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SPEED IS CONTROLLED USING VFD?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DC bus: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the power flows through the rectifiers it is stored on a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dc bus.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dc bus contains capacitors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accept power from the rectifier, store it, and later deliver that power through the inverter section.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dc bus may also contain inductors, dc links, chokes, or similar items that add inductance, thereby smoothing the incoming power supply to the dc bus.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SPEED IS CONTROLLED USING VFD?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Inverter: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inverter contains transistors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deliver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power to the motor.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“Insulated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Gate Bipolar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Transistor”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(IGBT) is a common choice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modern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VFDs.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IGBT can switch on and off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several thousand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times per second and precisely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control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power delivered to the motor.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IGBT uses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method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named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“pulse width modulation”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PWM)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simulate a current sine wave at the desired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motor.</a:t>
            </a:r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SPEED IS CONTROLLED USING VFD?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Motor speed (rpm) is dependent upon frequency.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Varying the frequency output of the VFD controls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motor speed: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Speed (rpm) = frequency (hertz) x 120 / no. of poles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4-pole motor at different frequencies</a:t>
            </a:r>
          </a:p>
          <a:p>
            <a:pPr>
              <a:buNone/>
            </a:pP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	3600 rpm = 60 hertz x 120 / 4 = 1800 rpm</a:t>
            </a:r>
          </a:p>
          <a:p>
            <a:pPr>
              <a:buNone/>
            </a:pP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	3000 rpm = 50 hertz x 120 / 4 = 1500 rpm</a:t>
            </a:r>
          </a:p>
          <a:p>
            <a:pPr>
              <a:buNone/>
            </a:pP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	2400 rpm = 40 hertz x 120 / 4 = 1200 rpm</a:t>
            </a:r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543" y="61722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147</TotalTime>
  <Words>477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SPEED CONTROL OF THREE PHASE INDUCTION MOTOR WITH ENERGY SAVING</vt:lpstr>
      <vt:lpstr>COMPONENTS USED</vt:lpstr>
      <vt:lpstr>What is VFD?</vt:lpstr>
      <vt:lpstr>Three sections in vfd</vt:lpstr>
      <vt:lpstr>VFD: EXISTING TECHNOLOGY</vt:lpstr>
      <vt:lpstr>HOW SPEED IS CONTROLLED USING VFD?</vt:lpstr>
      <vt:lpstr>HOW SPEED IS CONTROLLED USING VFD?</vt:lpstr>
      <vt:lpstr>HOW SPEED IS CONTROLLED USING VFD?</vt:lpstr>
      <vt:lpstr>HOW SPEED IS CONTROLLED USING VFD?</vt:lpstr>
      <vt:lpstr>HOW ENERGY IS SAVED USING VFD?</vt:lpstr>
      <vt:lpstr>APPLICATIONS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Play PPT</dc:creator>
  <cp:lastModifiedBy>YOGESH</cp:lastModifiedBy>
  <cp:revision>22</cp:revision>
  <dcterms:created xsi:type="dcterms:W3CDTF">2012-02-16T02:21:00Z</dcterms:created>
  <dcterms:modified xsi:type="dcterms:W3CDTF">2013-10-05T02:00:16Z</dcterms:modified>
</cp:coreProperties>
</file>