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4" r:id="rId8"/>
    <p:sldId id="262" r:id="rId9"/>
    <p:sldId id="263"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3C88712-8DD5-453B-B79C-225A1B734EE3}" type="datetimeFigureOut">
              <a:rPr lang="en-US" smtClean="0"/>
              <a:pPr/>
              <a:t>10/16/2013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CF97182-FC32-44D9-A819-3F28C475B0C4}"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C88712-8DD5-453B-B79C-225A1B734EE3}" type="datetimeFigureOut">
              <a:rPr lang="en-US" smtClean="0"/>
              <a:pPr/>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97182-FC32-44D9-A819-3F28C475B0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1CF97182-FC32-44D9-A819-3F28C475B0C4}"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C88712-8DD5-453B-B79C-225A1B734EE3}" type="datetimeFigureOut">
              <a:rPr lang="en-US" smtClean="0"/>
              <a:pPr/>
              <a:t>10/16/2013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3C88712-8DD5-453B-B79C-225A1B734EE3}" type="datetimeFigureOut">
              <a:rPr lang="en-US" smtClean="0"/>
              <a:pPr/>
              <a:t>10/16/2013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1CF97182-FC32-44D9-A819-3F28C475B0C4}"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B3C88712-8DD5-453B-B79C-225A1B734EE3}" type="datetimeFigureOut">
              <a:rPr lang="en-US" smtClean="0"/>
              <a:pPr/>
              <a:t>10/16/2013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CF97182-FC32-44D9-A819-3F28C475B0C4}"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B3C88712-8DD5-453B-B79C-225A1B734EE3}" type="datetimeFigureOut">
              <a:rPr lang="en-US" smtClean="0"/>
              <a:pPr/>
              <a:t>10/16/2013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F97182-FC32-44D9-A819-3F28C475B0C4}"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3C88712-8DD5-453B-B79C-225A1B734EE3}" type="datetimeFigureOut">
              <a:rPr lang="en-US" smtClean="0"/>
              <a:pPr/>
              <a:t>10/16/2013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1CF97182-FC32-44D9-A819-3F28C475B0C4}"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3C88712-8DD5-453B-B79C-225A1B734EE3}" type="datetimeFigureOut">
              <a:rPr lang="en-US" smtClean="0"/>
              <a:pPr/>
              <a:t>10/16/2013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1CF97182-FC32-44D9-A819-3F28C475B0C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3C88712-8DD5-453B-B79C-225A1B734EE3}" type="datetimeFigureOut">
              <a:rPr lang="en-US" smtClean="0"/>
              <a:pPr/>
              <a:t>10/16/2013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CF97182-FC32-44D9-A819-3F28C475B0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CF97182-FC32-44D9-A819-3F28C475B0C4}"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B3C88712-8DD5-453B-B79C-225A1B734EE3}" type="datetimeFigureOut">
              <a:rPr lang="en-US" smtClean="0"/>
              <a:pPr/>
              <a:t>10/16/2013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1CF97182-FC32-44D9-A819-3F28C475B0C4}"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B3C88712-8DD5-453B-B79C-225A1B734EE3}" type="datetimeFigureOut">
              <a:rPr lang="en-US" smtClean="0"/>
              <a:pPr/>
              <a:t>10/16/2013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3C88712-8DD5-453B-B79C-225A1B734EE3}" type="datetimeFigureOut">
              <a:rPr lang="en-US" smtClean="0"/>
              <a:pPr/>
              <a:t>10/16/2013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CF97182-FC32-44D9-A819-3F28C475B0C4}"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3">
                    <a:lumMod val="75000"/>
                  </a:schemeClr>
                </a:solidFill>
              </a:rPr>
              <a:t>Tele Immersion</a:t>
            </a:r>
            <a:endParaRPr lang="en-US" dirty="0">
              <a:solidFill>
                <a:schemeClr val="accent3">
                  <a:lumMod val="75000"/>
                </a:schemeClr>
              </a:solidFill>
            </a:endParaRPr>
          </a:p>
        </p:txBody>
      </p:sp>
      <p:pic>
        <p:nvPicPr>
          <p:cNvPr id="24578" name="Picture 2" descr="http://graphics.cs.brown.edu/research/telei/ImmersiveEBookSmall.jpg"/>
          <p:cNvPicPr>
            <a:picLocks noChangeAspect="1" noChangeArrowheads="1"/>
          </p:cNvPicPr>
          <p:nvPr/>
        </p:nvPicPr>
        <p:blipFill>
          <a:blip r:embed="rId2"/>
          <a:srcRect/>
          <a:stretch>
            <a:fillRect/>
          </a:stretch>
        </p:blipFill>
        <p:spPr bwMode="auto">
          <a:xfrm>
            <a:off x="2286000" y="3276600"/>
            <a:ext cx="4572000" cy="2103120"/>
          </a:xfrm>
          <a:prstGeom prst="rect">
            <a:avLst/>
          </a:prstGeom>
          <a:noFill/>
        </p:spPr>
      </p:pic>
      <p:pic>
        <p:nvPicPr>
          <p:cNvPr id="24579" name="Picture 3" descr="D:\Web\Play PPT\logo\pptlogo.png"/>
          <p:cNvPicPr>
            <a:picLocks noChangeAspect="1" noChangeArrowheads="1"/>
          </p:cNvPicPr>
          <p:nvPr/>
        </p:nvPicPr>
        <p:blipFill>
          <a:blip r:embed="rId3"/>
          <a:srcRect/>
          <a:stretch>
            <a:fillRect/>
          </a:stretch>
        </p:blipFill>
        <p:spPr bwMode="auto">
          <a:xfrm>
            <a:off x="3352800" y="5715000"/>
            <a:ext cx="2388700" cy="5334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sz="quarter" idx="1"/>
          </p:nvPr>
        </p:nvSpPr>
        <p:spPr>
          <a:xfrm>
            <a:off x="381000" y="3886200"/>
            <a:ext cx="8503920" cy="758952"/>
          </a:xfrm>
        </p:spPr>
        <p:txBody>
          <a:bodyPr/>
          <a:lstStyle/>
          <a:p>
            <a:pPr algn="ctr">
              <a:buNone/>
            </a:pPr>
            <a:r>
              <a:rPr lang="en-US" dirty="0" smtClean="0">
                <a:solidFill>
                  <a:srgbClr val="FF6600"/>
                </a:solidFill>
              </a:rPr>
              <a:t>www.playppt.com</a:t>
            </a:r>
            <a:endParaRPr lang="en-US" dirty="0">
              <a:solidFill>
                <a:srgbClr val="FF6600"/>
              </a:solidFill>
            </a:endParaRPr>
          </a:p>
        </p:txBody>
      </p:sp>
      <p:pic>
        <p:nvPicPr>
          <p:cNvPr id="5" name="Picture 4" descr="D:\Web\Play PPT\logo\pptlogo.png"/>
          <p:cNvPicPr>
            <a:picLocks noChangeAspect="1" noChangeArrowheads="1"/>
          </p:cNvPicPr>
          <p:nvPr/>
        </p:nvPicPr>
        <p:blipFill>
          <a:blip r:embed="rId2"/>
          <a:srcRect/>
          <a:stretch>
            <a:fillRect/>
          </a:stretch>
        </p:blipFill>
        <p:spPr bwMode="auto">
          <a:xfrm>
            <a:off x="3124200" y="3124200"/>
            <a:ext cx="3071186" cy="6858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Tele Immersion?</a:t>
            </a:r>
            <a:endParaRPr lang="en-US" dirty="0"/>
          </a:p>
        </p:txBody>
      </p:sp>
      <p:sp>
        <p:nvSpPr>
          <p:cNvPr id="3" name="Content Placeholder 2"/>
          <p:cNvSpPr>
            <a:spLocks noGrp="1"/>
          </p:cNvSpPr>
          <p:nvPr>
            <p:ph sz="quarter" idx="1"/>
          </p:nvPr>
        </p:nvSpPr>
        <p:spPr/>
        <p:txBody>
          <a:bodyPr/>
          <a:lstStyle/>
          <a:p>
            <a:r>
              <a:rPr lang="en-US" dirty="0" smtClean="0"/>
              <a:t>Tele-immersion is a technology to be implemented with Internet2 that will enable users in different geographic locations to come together in a simulated environment to interact. </a:t>
            </a:r>
          </a:p>
          <a:p>
            <a:r>
              <a:rPr lang="en-US" dirty="0" smtClean="0"/>
              <a:t>Users will feel like they are actually looking, talking, and meeting with each other face-to-face in the same room.</a:t>
            </a:r>
            <a:endParaRPr lang="en-US" dirty="0"/>
          </a:p>
        </p:txBody>
      </p:sp>
      <p:pic>
        <p:nvPicPr>
          <p:cNvPr id="4" name="Picture 3" descr="D:\Web\Play PPT\logo\pptlogo.png"/>
          <p:cNvPicPr>
            <a:picLocks noChangeAspect="1" noChangeArrowheads="1"/>
          </p:cNvPicPr>
          <p:nvPr/>
        </p:nvPicPr>
        <p:blipFill>
          <a:blip r:embed="rId2"/>
          <a:srcRect/>
          <a:stretch>
            <a:fillRect/>
          </a:stretch>
        </p:blipFill>
        <p:spPr bwMode="auto">
          <a:xfrm>
            <a:off x="7010400" y="5893292"/>
            <a:ext cx="1931500" cy="431307"/>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t>
            </a:r>
            <a:r>
              <a:rPr lang="en-US" dirty="0" err="1" smtClean="0"/>
              <a:t>tele</a:t>
            </a:r>
            <a:r>
              <a:rPr lang="en-US" dirty="0" smtClean="0"/>
              <a:t>-immersion is achieved?</a:t>
            </a:r>
            <a:endParaRPr lang="en-US" dirty="0"/>
          </a:p>
        </p:txBody>
      </p:sp>
      <p:sp>
        <p:nvSpPr>
          <p:cNvPr id="3" name="Content Placeholder 2"/>
          <p:cNvSpPr>
            <a:spLocks noGrp="1"/>
          </p:cNvSpPr>
          <p:nvPr>
            <p:ph sz="quarter" idx="1"/>
          </p:nvPr>
        </p:nvSpPr>
        <p:spPr/>
        <p:txBody>
          <a:bodyPr/>
          <a:lstStyle/>
          <a:p>
            <a:r>
              <a:rPr lang="en-US" dirty="0" smtClean="0"/>
              <a:t>Computers recognizes: </a:t>
            </a:r>
          </a:p>
          <a:p>
            <a:pPr lvl="1"/>
            <a:r>
              <a:rPr lang="en-US" sz="2800" dirty="0" smtClean="0">
                <a:solidFill>
                  <a:schemeClr val="tx1"/>
                </a:solidFill>
              </a:rPr>
              <a:t>the presence and movements of individuals and objects, </a:t>
            </a:r>
          </a:p>
          <a:p>
            <a:pPr lvl="1"/>
            <a:r>
              <a:rPr lang="en-US" sz="2800" dirty="0" smtClean="0">
                <a:solidFill>
                  <a:schemeClr val="tx1"/>
                </a:solidFill>
              </a:rPr>
              <a:t>tracking those individuals and images, and </a:t>
            </a:r>
          </a:p>
          <a:p>
            <a:pPr lvl="1"/>
            <a:r>
              <a:rPr lang="en-US" sz="2800" dirty="0" smtClean="0">
                <a:solidFill>
                  <a:schemeClr val="tx1"/>
                </a:solidFill>
              </a:rPr>
              <a:t>reconstructing them onto one stereo-immersive surface.</a:t>
            </a:r>
            <a:endParaRPr lang="en-US" sz="2800" dirty="0">
              <a:solidFill>
                <a:schemeClr val="tx1"/>
              </a:solidFill>
            </a:endParaRPr>
          </a:p>
        </p:txBody>
      </p:sp>
      <p:pic>
        <p:nvPicPr>
          <p:cNvPr id="4" name="Picture 3" descr="D:\Web\Play PPT\logo\pptlogo.png"/>
          <p:cNvPicPr>
            <a:picLocks noChangeAspect="1" noChangeArrowheads="1"/>
          </p:cNvPicPr>
          <p:nvPr/>
        </p:nvPicPr>
        <p:blipFill>
          <a:blip r:embed="rId2"/>
          <a:srcRect/>
          <a:stretch>
            <a:fillRect/>
          </a:stretch>
        </p:blipFill>
        <p:spPr bwMode="auto">
          <a:xfrm>
            <a:off x="7010400" y="5893292"/>
            <a:ext cx="1931500" cy="431307"/>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t>
            </a:r>
            <a:r>
              <a:rPr lang="en-US" dirty="0" err="1" smtClean="0"/>
              <a:t>tele</a:t>
            </a:r>
            <a:r>
              <a:rPr lang="en-US" dirty="0" smtClean="0"/>
              <a:t> immersion is achieved?</a:t>
            </a:r>
            <a:endParaRPr lang="en-US" dirty="0"/>
          </a:p>
        </p:txBody>
      </p:sp>
      <p:sp>
        <p:nvSpPr>
          <p:cNvPr id="3" name="Content Placeholder 2"/>
          <p:cNvSpPr>
            <a:spLocks noGrp="1"/>
          </p:cNvSpPr>
          <p:nvPr>
            <p:ph sz="quarter" idx="1"/>
          </p:nvPr>
        </p:nvSpPr>
        <p:spPr/>
        <p:txBody>
          <a:bodyPr/>
          <a:lstStyle/>
          <a:p>
            <a:r>
              <a:rPr lang="en-US" dirty="0" smtClean="0"/>
              <a:t>3D reconstruction for </a:t>
            </a:r>
            <a:r>
              <a:rPr lang="en-US" dirty="0" err="1" smtClean="0"/>
              <a:t>tele</a:t>
            </a:r>
            <a:r>
              <a:rPr lang="en-US" dirty="0" smtClean="0"/>
              <a:t>-immersion is performed using stereo, which means two or more cameras take rapid sequential shots of the same object, continuously performing distance calculations, and projecting them into the computer-simulated environment, as to replicate real-time movement.</a:t>
            </a:r>
            <a:endParaRPr lang="en-US" dirty="0"/>
          </a:p>
        </p:txBody>
      </p:sp>
      <p:pic>
        <p:nvPicPr>
          <p:cNvPr id="4" name="Picture 3" descr="D:\Web\Play PPT\logo\pptlogo.png"/>
          <p:cNvPicPr>
            <a:picLocks noChangeAspect="1" noChangeArrowheads="1"/>
          </p:cNvPicPr>
          <p:nvPr/>
        </p:nvPicPr>
        <p:blipFill>
          <a:blip r:embed="rId2"/>
          <a:srcRect/>
          <a:stretch>
            <a:fillRect/>
          </a:stretch>
        </p:blipFill>
        <p:spPr bwMode="auto">
          <a:xfrm>
            <a:off x="7010400" y="5893292"/>
            <a:ext cx="1931500" cy="431307"/>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Tele Immersion and Virtual Reality</a:t>
            </a:r>
            <a:endParaRPr lang="en-US" dirty="0"/>
          </a:p>
        </p:txBody>
      </p:sp>
      <p:sp>
        <p:nvSpPr>
          <p:cNvPr id="3" name="Content Placeholder 2"/>
          <p:cNvSpPr>
            <a:spLocks noGrp="1"/>
          </p:cNvSpPr>
          <p:nvPr>
            <p:ph sz="quarter" idx="1"/>
          </p:nvPr>
        </p:nvSpPr>
        <p:spPr/>
        <p:txBody>
          <a:bodyPr/>
          <a:lstStyle/>
          <a:p>
            <a:r>
              <a:rPr lang="en-US" dirty="0" smtClean="0"/>
              <a:t>A major difference between these two technologies is that Virtual Reality allows you to move in a computer generated 3-D environment, while Tele Immersion can only create 3-D environment that you can see but not interact with.</a:t>
            </a:r>
          </a:p>
          <a:p>
            <a:r>
              <a:rPr lang="en-US" dirty="0" smtClean="0"/>
              <a:t>Interaction is only possible by combining these two technologies</a:t>
            </a:r>
            <a:endParaRPr lang="en-US" dirty="0"/>
          </a:p>
        </p:txBody>
      </p:sp>
      <p:pic>
        <p:nvPicPr>
          <p:cNvPr id="4" name="Picture 3" descr="D:\Web\Play PPT\logo\pptlogo.png"/>
          <p:cNvPicPr>
            <a:picLocks noChangeAspect="1" noChangeArrowheads="1"/>
          </p:cNvPicPr>
          <p:nvPr/>
        </p:nvPicPr>
        <p:blipFill>
          <a:blip r:embed="rId2"/>
          <a:srcRect/>
          <a:stretch>
            <a:fillRect/>
          </a:stretch>
        </p:blipFill>
        <p:spPr bwMode="auto">
          <a:xfrm>
            <a:off x="7010400" y="5893292"/>
            <a:ext cx="1931500" cy="431307"/>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a:t>
            </a:r>
            <a:endParaRPr lang="en-US" dirty="0"/>
          </a:p>
        </p:txBody>
      </p:sp>
      <p:sp>
        <p:nvSpPr>
          <p:cNvPr id="3" name="Content Placeholder 2"/>
          <p:cNvSpPr>
            <a:spLocks noGrp="1"/>
          </p:cNvSpPr>
          <p:nvPr>
            <p:ph sz="quarter" idx="1"/>
          </p:nvPr>
        </p:nvSpPr>
        <p:spPr/>
        <p:txBody>
          <a:bodyPr/>
          <a:lstStyle/>
          <a:p>
            <a:r>
              <a:rPr lang="en-US" dirty="0" smtClean="0"/>
              <a:t>Tele-immersion techniques can be viewed as the building blocks of the office of tomorrow, where several users from across the country will be able to collaborate as if they're all in the same room. </a:t>
            </a:r>
          </a:p>
          <a:p>
            <a:r>
              <a:rPr lang="en-US" dirty="0" smtClean="0"/>
              <a:t>Scaling up, transmissions could incorporate larger scenes, like news conferences, ballet performances, or sports events. </a:t>
            </a:r>
          </a:p>
          <a:p>
            <a:r>
              <a:rPr lang="en-US" dirty="0" smtClean="0"/>
              <a:t>With mobile rather than stationary camera arrays, viewers could establish </a:t>
            </a:r>
            <a:r>
              <a:rPr lang="en-US" dirty="0" err="1" smtClean="0"/>
              <a:t>tele</a:t>
            </a:r>
            <a:r>
              <a:rPr lang="en-US" dirty="0" smtClean="0"/>
              <a:t>-presence in remote or hazardous situations.</a:t>
            </a:r>
            <a:endParaRPr lang="en-US" dirty="0"/>
          </a:p>
        </p:txBody>
      </p:sp>
      <p:pic>
        <p:nvPicPr>
          <p:cNvPr id="4" name="Picture 3" descr="D:\Web\Play PPT\logo\pptlogo.png"/>
          <p:cNvPicPr>
            <a:picLocks noChangeAspect="1" noChangeArrowheads="1"/>
          </p:cNvPicPr>
          <p:nvPr/>
        </p:nvPicPr>
        <p:blipFill>
          <a:blip r:embed="rId2"/>
          <a:srcRect/>
          <a:stretch>
            <a:fillRect/>
          </a:stretch>
        </p:blipFill>
        <p:spPr bwMode="auto">
          <a:xfrm>
            <a:off x="7010400" y="5893292"/>
            <a:ext cx="1931500" cy="431307"/>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pic>
        <p:nvPicPr>
          <p:cNvPr id="27650" name="Picture 2" descr="http://www.humanproductivitylab.com/images/blog_pics/dve_immersionroom_580x203px.jpg"/>
          <p:cNvPicPr>
            <a:picLocks noChangeAspect="1" noChangeArrowheads="1"/>
          </p:cNvPicPr>
          <p:nvPr/>
        </p:nvPicPr>
        <p:blipFill>
          <a:blip r:embed="rId2"/>
          <a:srcRect/>
          <a:stretch>
            <a:fillRect/>
          </a:stretch>
        </p:blipFill>
        <p:spPr bwMode="auto">
          <a:xfrm>
            <a:off x="566061" y="1676400"/>
            <a:ext cx="7968339" cy="4109987"/>
          </a:xfrm>
          <a:prstGeom prst="rect">
            <a:avLst/>
          </a:prstGeom>
          <a:noFill/>
        </p:spPr>
      </p:pic>
      <p:pic>
        <p:nvPicPr>
          <p:cNvPr id="4" name="Picture 3" descr="D:\Web\Play PPT\logo\pptlogo.png"/>
          <p:cNvPicPr>
            <a:picLocks noChangeAspect="1" noChangeArrowheads="1"/>
          </p:cNvPicPr>
          <p:nvPr/>
        </p:nvPicPr>
        <p:blipFill>
          <a:blip r:embed="rId3"/>
          <a:srcRect/>
          <a:stretch>
            <a:fillRect/>
          </a:stretch>
        </p:blipFill>
        <p:spPr bwMode="auto">
          <a:xfrm>
            <a:off x="7010400" y="5893292"/>
            <a:ext cx="1931500" cy="431307"/>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Scope</a:t>
            </a:r>
            <a:endParaRPr lang="en-US" dirty="0"/>
          </a:p>
        </p:txBody>
      </p:sp>
      <p:sp>
        <p:nvSpPr>
          <p:cNvPr id="3" name="Content Placeholder 2"/>
          <p:cNvSpPr>
            <a:spLocks noGrp="1"/>
          </p:cNvSpPr>
          <p:nvPr>
            <p:ph sz="quarter" idx="1"/>
          </p:nvPr>
        </p:nvSpPr>
        <p:spPr/>
        <p:txBody>
          <a:bodyPr/>
          <a:lstStyle/>
          <a:p>
            <a:r>
              <a:rPr lang="en-US" dirty="0" smtClean="0"/>
              <a:t>The </a:t>
            </a:r>
            <a:r>
              <a:rPr lang="en-US" dirty="0" err="1" smtClean="0"/>
              <a:t>tele</a:t>
            </a:r>
            <a:r>
              <a:rPr lang="en-US" dirty="0" smtClean="0"/>
              <a:t> immersion can be ideally:</a:t>
            </a:r>
          </a:p>
          <a:p>
            <a:pPr lvl="1"/>
            <a:r>
              <a:rPr lang="en-US" dirty="0" smtClean="0">
                <a:solidFill>
                  <a:schemeClr val="tx1"/>
                </a:solidFill>
              </a:rPr>
              <a:t>Support one or more flat projectors with ultra-high color resolution</a:t>
            </a:r>
          </a:p>
          <a:p>
            <a:pPr lvl="1"/>
            <a:r>
              <a:rPr lang="en-US" dirty="0" smtClean="0">
                <a:solidFill>
                  <a:schemeClr val="tx1"/>
                </a:solidFill>
              </a:rPr>
              <a:t>Be stereo capable without special glasses</a:t>
            </a:r>
          </a:p>
          <a:p>
            <a:pPr lvl="1"/>
            <a:r>
              <a:rPr lang="en-US" dirty="0" smtClean="0">
                <a:solidFill>
                  <a:schemeClr val="tx1"/>
                </a:solidFill>
              </a:rPr>
              <a:t>Have tether less, low latency, high accuracy tracking</a:t>
            </a:r>
          </a:p>
          <a:p>
            <a:pPr lvl="1"/>
            <a:r>
              <a:rPr lang="en-US" dirty="0" smtClean="0">
                <a:solidFill>
                  <a:schemeClr val="tx1"/>
                </a:solidFill>
              </a:rPr>
              <a:t>Have exquisite directional sound capability</a:t>
            </a:r>
          </a:p>
          <a:p>
            <a:pPr lvl="1"/>
            <a:r>
              <a:rPr lang="en-US" dirty="0" smtClean="0">
                <a:solidFill>
                  <a:schemeClr val="tx1"/>
                </a:solidFill>
              </a:rPr>
              <a:t>Be available in a range of compatible hardware and software configurations</a:t>
            </a:r>
          </a:p>
          <a:p>
            <a:pPr lvl="1"/>
            <a:r>
              <a:rPr lang="en-US" dirty="0" smtClean="0">
                <a:solidFill>
                  <a:schemeClr val="tx1"/>
                </a:solidFill>
              </a:rPr>
              <a:t>Use a range of sophisticated to couple to human movement and touch</a:t>
            </a:r>
            <a:endParaRPr lang="en-US" dirty="0">
              <a:solidFill>
                <a:schemeClr val="tx1"/>
              </a:solidFill>
            </a:endParaRPr>
          </a:p>
        </p:txBody>
      </p:sp>
      <p:pic>
        <p:nvPicPr>
          <p:cNvPr id="4" name="Picture 3" descr="D:\Web\Play PPT\logo\pptlogo.png"/>
          <p:cNvPicPr>
            <a:picLocks noChangeAspect="1" noChangeArrowheads="1"/>
          </p:cNvPicPr>
          <p:nvPr/>
        </p:nvPicPr>
        <p:blipFill>
          <a:blip r:embed="rId2"/>
          <a:srcRect/>
          <a:stretch>
            <a:fillRect/>
          </a:stretch>
        </p:blipFill>
        <p:spPr bwMode="auto">
          <a:xfrm>
            <a:off x="7010400" y="5893292"/>
            <a:ext cx="1931500" cy="431307"/>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quarter" idx="1"/>
          </p:nvPr>
        </p:nvSpPr>
        <p:spPr/>
        <p:txBody>
          <a:bodyPr/>
          <a:lstStyle/>
          <a:p>
            <a:r>
              <a:rPr lang="en-US" dirty="0" smtClean="0"/>
              <a:t>Tele Immersion allows widely separated people to share a complex virtual experience.</a:t>
            </a:r>
          </a:p>
          <a:p>
            <a:r>
              <a:rPr lang="en-US" dirty="0" smtClean="0"/>
              <a:t>In future, it will be one of the major developments</a:t>
            </a:r>
            <a:r>
              <a:rPr lang="en-US" dirty="0" smtClean="0"/>
              <a:t>.</a:t>
            </a:r>
          </a:p>
          <a:p>
            <a:r>
              <a:rPr lang="en-US" dirty="0" smtClean="0"/>
              <a:t>You can visit each other environment, but one thing which is far behind to achieve is the physical contact of individuals at each end.</a:t>
            </a:r>
          </a:p>
        </p:txBody>
      </p:sp>
      <p:pic>
        <p:nvPicPr>
          <p:cNvPr id="4" name="Picture 3" descr="D:\Web\Play PPT\logo\pptlogo.png"/>
          <p:cNvPicPr>
            <a:picLocks noChangeAspect="1" noChangeArrowheads="1"/>
          </p:cNvPicPr>
          <p:nvPr/>
        </p:nvPicPr>
        <p:blipFill>
          <a:blip r:embed="rId2"/>
          <a:srcRect/>
          <a:stretch>
            <a:fillRect/>
          </a:stretch>
        </p:blipFill>
        <p:spPr bwMode="auto">
          <a:xfrm>
            <a:off x="7010400" y="5893292"/>
            <a:ext cx="1931500" cy="431307"/>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36</TotalTime>
  <Words>343</Words>
  <Application>Microsoft Office PowerPoint</Application>
  <PresentationFormat>On-screen Show (4:3)</PresentationFormat>
  <Paragraphs>33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Civic</vt:lpstr>
      <vt:lpstr>Tele Immersion</vt:lpstr>
      <vt:lpstr>What is Tele Immersion?</vt:lpstr>
      <vt:lpstr>How tele-immersion is achieved?</vt:lpstr>
      <vt:lpstr>How tele immersion is achieved?</vt:lpstr>
      <vt:lpstr>Tele Immersion and Virtual Reality</vt:lpstr>
      <vt:lpstr>Applications</vt:lpstr>
      <vt:lpstr>Example</vt:lpstr>
      <vt:lpstr>Future Scope</vt:lpstr>
      <vt:lpstr>Conclusion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Tele Immersion</dc:title>
  <dc:creator>YOGESH</dc:creator>
  <cp:lastModifiedBy>YOGESH</cp:lastModifiedBy>
  <cp:revision>7</cp:revision>
  <dcterms:created xsi:type="dcterms:W3CDTF">2013-10-16T12:58:08Z</dcterms:created>
  <dcterms:modified xsi:type="dcterms:W3CDTF">2013-10-16T14:25:18Z</dcterms:modified>
</cp:coreProperties>
</file>