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4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EE838-6303-47FF-9FB7-F9B2641C4DB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9A896-4628-4D43-A145-BD115B108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smtClean="0"/>
              <a:t>Brain Tumor</a:t>
            </a:r>
            <a:endParaRPr lang="en-US" dirty="0"/>
          </a:p>
        </p:txBody>
      </p:sp>
      <p:pic>
        <p:nvPicPr>
          <p:cNvPr id="1026" name="Picture 2" descr="C:\Users\YOGESH\Desktop\BrainTum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514600"/>
            <a:ext cx="5080000" cy="3810000"/>
          </a:xfrm>
          <a:prstGeom prst="rect">
            <a:avLst/>
          </a:prstGeom>
          <a:noFill/>
        </p:spPr>
      </p:pic>
      <p:pic>
        <p:nvPicPr>
          <p:cNvPr id="1027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471255"/>
            <a:ext cx="2667000" cy="5955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peoples affected by brain tumors should have regular checkups which will help in shortening the risk factors.</a:t>
            </a: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21026"/>
            <a:ext cx="1828800" cy="408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www.playppt.com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819400"/>
            <a:ext cx="2667000" cy="5955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A tumor is a mass of tissue that's formed by an accumulation of abnormal cells. </a:t>
            </a:r>
            <a:endParaRPr lang="en-US" dirty="0" smtClean="0"/>
          </a:p>
          <a:p>
            <a:pPr algn="just"/>
            <a:r>
              <a:rPr lang="en-US" dirty="0" smtClean="0"/>
              <a:t>Normally</a:t>
            </a:r>
            <a:r>
              <a:rPr lang="en-US" dirty="0"/>
              <a:t>, the cells in your body age, die, and are replaced by new cells. </a:t>
            </a:r>
            <a:endParaRPr lang="en-US" dirty="0" smtClean="0"/>
          </a:p>
          <a:p>
            <a:pPr algn="just"/>
            <a:r>
              <a:rPr lang="en-US" dirty="0" smtClean="0"/>
              <a:t>With </a:t>
            </a:r>
            <a:r>
              <a:rPr lang="en-US" dirty="0"/>
              <a:t>cancer and other tumors, something disrupts this cycle. </a:t>
            </a:r>
            <a:endParaRPr lang="en-US" dirty="0" smtClean="0"/>
          </a:p>
          <a:p>
            <a:pPr algn="just"/>
            <a:r>
              <a:rPr lang="en-US" dirty="0" smtClean="0"/>
              <a:t>Tumor </a:t>
            </a:r>
            <a:r>
              <a:rPr lang="en-US" dirty="0"/>
              <a:t>cells grow, even though the body does not need them, and like normal old cells, they don't die. </a:t>
            </a:r>
            <a:endParaRPr lang="en-US" dirty="0" smtClean="0"/>
          </a:p>
          <a:p>
            <a:pPr algn="just"/>
            <a:r>
              <a:rPr lang="en-US" dirty="0" smtClean="0"/>
              <a:t>As </a:t>
            </a:r>
            <a:r>
              <a:rPr lang="en-US" dirty="0"/>
              <a:t>this process goes on, the tumor continues to grow as more and more cells are added to the mass.</a:t>
            </a: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21026"/>
            <a:ext cx="1828800" cy="408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Brain Tumor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brain </a:t>
            </a:r>
            <a:r>
              <a:rPr lang="en-US" dirty="0" smtClean="0"/>
              <a:t>tumors</a:t>
            </a:r>
          </a:p>
          <a:p>
            <a:pPr lvl="1"/>
            <a:r>
              <a:rPr lang="en-US" dirty="0" smtClean="0"/>
              <a:t>It occurs </a:t>
            </a:r>
            <a:r>
              <a:rPr lang="en-US" dirty="0"/>
              <a:t>in brain </a:t>
            </a:r>
            <a:r>
              <a:rPr lang="en-US" dirty="0" smtClean="0"/>
              <a:t>tissue</a:t>
            </a:r>
          </a:p>
          <a:p>
            <a:r>
              <a:rPr lang="en-US" dirty="0" smtClean="0"/>
              <a:t>Secondary brain tumors</a:t>
            </a:r>
          </a:p>
          <a:p>
            <a:pPr lvl="1"/>
            <a:r>
              <a:rPr lang="en-US" dirty="0" smtClean="0"/>
              <a:t>It is known as cancers which will spread to brain tissue from tissue in some other place of body.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21026"/>
            <a:ext cx="1828800" cy="408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2050" name="Picture 2" descr="http://medicalcenter.osu.edu/greystone/images/ei_042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600200"/>
            <a:ext cx="5048250" cy="4762500"/>
          </a:xfrm>
          <a:prstGeom prst="rect">
            <a:avLst/>
          </a:prstGeom>
          <a:noFill/>
        </p:spPr>
      </p:pic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6221026"/>
            <a:ext cx="1828800" cy="408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Headaches</a:t>
            </a:r>
            <a:endParaRPr lang="en-US" dirty="0"/>
          </a:p>
          <a:p>
            <a:pPr lvl="0"/>
            <a:r>
              <a:rPr lang="en-US" dirty="0" smtClean="0"/>
              <a:t>Vomiting</a:t>
            </a:r>
            <a:endParaRPr lang="en-US" dirty="0"/>
          </a:p>
          <a:p>
            <a:pPr lvl="0"/>
            <a:r>
              <a:rPr lang="en-US" dirty="0"/>
              <a:t>Changes occurring in vision, hearing and </a:t>
            </a:r>
            <a:r>
              <a:rPr lang="en-US" dirty="0" smtClean="0"/>
              <a:t>voice</a:t>
            </a:r>
            <a:endParaRPr lang="en-US" dirty="0"/>
          </a:p>
          <a:p>
            <a:pPr lvl="0"/>
            <a:r>
              <a:rPr lang="en-US" dirty="0"/>
              <a:t>Also changes occurring in </a:t>
            </a:r>
            <a:r>
              <a:rPr lang="en-US" dirty="0" smtClean="0"/>
              <a:t>personality, concentration </a:t>
            </a:r>
            <a:r>
              <a:rPr lang="en-US" dirty="0"/>
              <a:t>and </a:t>
            </a:r>
            <a:r>
              <a:rPr lang="en-US" dirty="0" smtClean="0"/>
              <a:t>mood</a:t>
            </a:r>
            <a:endParaRPr lang="en-US" dirty="0"/>
          </a:p>
          <a:p>
            <a:pPr lvl="0"/>
            <a:r>
              <a:rPr lang="en-US" dirty="0"/>
              <a:t>Some problems occur with </a:t>
            </a:r>
            <a:r>
              <a:rPr lang="en-US" dirty="0" smtClean="0"/>
              <a:t>memory</a:t>
            </a:r>
            <a:endParaRPr lang="en-US" dirty="0"/>
          </a:p>
          <a:p>
            <a:pPr lvl="0"/>
            <a:r>
              <a:rPr lang="en-US" dirty="0"/>
              <a:t>Difficult to walk or </a:t>
            </a:r>
            <a:r>
              <a:rPr lang="en-US" dirty="0" smtClean="0"/>
              <a:t>balance</a:t>
            </a:r>
            <a:endParaRPr lang="en-US" dirty="0"/>
          </a:p>
          <a:p>
            <a:pPr lvl="0"/>
            <a:r>
              <a:rPr lang="en-US" dirty="0"/>
              <a:t>Jerking of </a:t>
            </a:r>
            <a:r>
              <a:rPr lang="en-US" dirty="0" smtClean="0"/>
              <a:t>muscles</a:t>
            </a:r>
            <a:endParaRPr lang="en-US" dirty="0"/>
          </a:p>
          <a:p>
            <a:pPr lvl="0"/>
            <a:r>
              <a:rPr lang="en-US" dirty="0"/>
              <a:t>Tingling in the legs or </a:t>
            </a:r>
            <a:r>
              <a:rPr lang="en-US" dirty="0" smtClean="0"/>
              <a:t>arms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21026"/>
            <a:ext cx="1828800" cy="408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Generally brain tumors are mostly affected by males than females. However, females are more commonly affected by </a:t>
            </a:r>
            <a:r>
              <a:rPr lang="en-US" dirty="0" err="1"/>
              <a:t>meninglomas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Brain tumors more often affects white people than other race people.</a:t>
            </a:r>
          </a:p>
          <a:p>
            <a:pPr lvl="0"/>
            <a:r>
              <a:rPr lang="en-US" dirty="0"/>
              <a:t>Peoples at the age of 70 years or above are mostly detected with brain tumors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21026"/>
            <a:ext cx="1828800" cy="408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Gliomas</a:t>
            </a:r>
            <a:r>
              <a:rPr lang="en-US" dirty="0" smtClean="0"/>
              <a:t> disease is likely to be developed to the people of their family members.</a:t>
            </a:r>
          </a:p>
          <a:p>
            <a:pPr lvl="0"/>
            <a:r>
              <a:rPr lang="en-US" dirty="0" smtClean="0"/>
              <a:t>The brain tumor can affect to the persons those working in nuclear or chemical industries.</a:t>
            </a:r>
          </a:p>
          <a:p>
            <a:r>
              <a:rPr lang="en-US" dirty="0" smtClean="0"/>
              <a:t>The brain tumor also affects persons working in exposure area of formaldehyde, </a:t>
            </a:r>
            <a:r>
              <a:rPr lang="en-US" dirty="0" err="1" smtClean="0"/>
              <a:t>acrylonitrile</a:t>
            </a:r>
            <a:r>
              <a:rPr lang="en-US" dirty="0" smtClean="0"/>
              <a:t> and vinyl chloride.</a:t>
            </a: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21026"/>
            <a:ext cx="1828800" cy="408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the size, type and location of brain tumor, the treatment can be done in three methods:</a:t>
            </a:r>
          </a:p>
          <a:p>
            <a:pPr lvl="1"/>
            <a:r>
              <a:rPr lang="en-US" dirty="0"/>
              <a:t>Surgery,</a:t>
            </a:r>
          </a:p>
          <a:p>
            <a:pPr lvl="1"/>
            <a:r>
              <a:rPr lang="en-US" dirty="0"/>
              <a:t>Radiation Therapy and</a:t>
            </a:r>
          </a:p>
          <a:p>
            <a:pPr lvl="1"/>
            <a:r>
              <a:rPr lang="en-US" dirty="0"/>
              <a:t>Chemotherapy.</a:t>
            </a:r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21026"/>
            <a:ext cx="1828800" cy="408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taken to Diagnose tumor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Imaging studies such as a CT(CAT) scan or MRI to see detailed images of the brain</a:t>
            </a:r>
          </a:p>
          <a:p>
            <a:r>
              <a:rPr lang="en-US" dirty="0"/>
              <a:t>Angiogram or MRA, which involve the use of dye and X-rays of blood vessels in the brain to look for signs of a tumor or abnormal blood </a:t>
            </a:r>
            <a:r>
              <a:rPr lang="en-US" dirty="0" smtClean="0"/>
              <a:t>vessels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21026"/>
            <a:ext cx="1828800" cy="408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336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Brain Tumor</vt:lpstr>
      <vt:lpstr>Introduction</vt:lpstr>
      <vt:lpstr>Types of Brain Tumor</vt:lpstr>
      <vt:lpstr>Overview</vt:lpstr>
      <vt:lpstr>Symptoms</vt:lpstr>
      <vt:lpstr>Causes</vt:lpstr>
      <vt:lpstr>Causes</vt:lpstr>
      <vt:lpstr>Treatment Methods</vt:lpstr>
      <vt:lpstr>Test taken to Diagnose tumor</vt:lpstr>
      <vt:lpstr>Conclusion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Tumor</dc:title>
  <dc:creator>YOGESH</dc:creator>
  <cp:lastModifiedBy>YOGESH</cp:lastModifiedBy>
  <cp:revision>4</cp:revision>
  <dcterms:created xsi:type="dcterms:W3CDTF">2013-11-21T08:03:44Z</dcterms:created>
  <dcterms:modified xsi:type="dcterms:W3CDTF">2013-11-22T01:27:14Z</dcterms:modified>
</cp:coreProperties>
</file>