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2" r:id="rId7"/>
    <p:sldId id="261" r:id="rId8"/>
    <p:sldId id="265"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9233C2-706D-4AB5-981A-52D53CA5E7BD}" type="datetimeFigureOut">
              <a:rPr lang="en-US" smtClean="0"/>
              <a:pPr/>
              <a:t>11/23/2013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C3BB2-41AF-4472-917F-48057B00E0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233C2-706D-4AB5-981A-52D53CA5E7BD}" type="datetimeFigureOut">
              <a:rPr lang="en-US" smtClean="0"/>
              <a:pPr/>
              <a:t>11/23/2013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C3BB2-41AF-4472-917F-48057B00E0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Climate Control in Cars</a:t>
            </a:r>
            <a:endParaRPr lang="en-US" dirty="0"/>
          </a:p>
        </p:txBody>
      </p:sp>
      <p:pic>
        <p:nvPicPr>
          <p:cNvPr id="1026" name="Picture 2" descr="http://www.caranddriver.com/var/ezflow_site/storage/images/reviews/car/09q3/2011_ford_fiesta-short_take_road_test/gallery/2011_ford_fiesta_5-door_climate_control_28european_spec_29_photo_28/2762155-1-eng-US/image_cd_gallery.jpg"/>
          <p:cNvPicPr>
            <a:picLocks noChangeAspect="1" noChangeArrowheads="1"/>
          </p:cNvPicPr>
          <p:nvPr/>
        </p:nvPicPr>
        <p:blipFill>
          <a:blip r:embed="rId2"/>
          <a:srcRect/>
          <a:stretch>
            <a:fillRect/>
          </a:stretch>
        </p:blipFill>
        <p:spPr bwMode="auto">
          <a:xfrm>
            <a:off x="1828800" y="2895600"/>
            <a:ext cx="5486400" cy="3352801"/>
          </a:xfrm>
          <a:prstGeom prst="rect">
            <a:avLst/>
          </a:prstGeom>
          <a:noFill/>
        </p:spPr>
      </p:pic>
      <p:pic>
        <p:nvPicPr>
          <p:cNvPr id="1027" name="Picture 3" descr="D:\Web\Play PPT\logo\pptlogo.png"/>
          <p:cNvPicPr>
            <a:picLocks noChangeAspect="1" noChangeArrowheads="1"/>
          </p:cNvPicPr>
          <p:nvPr/>
        </p:nvPicPr>
        <p:blipFill>
          <a:blip r:embed="rId3"/>
          <a:srcRect/>
          <a:stretch>
            <a:fillRect/>
          </a:stretch>
        </p:blipFill>
        <p:spPr bwMode="auto">
          <a:xfrm>
            <a:off x="3024815" y="685800"/>
            <a:ext cx="3071185" cy="685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457200" y="3505200"/>
            <a:ext cx="8229600" cy="609600"/>
          </a:xfrm>
        </p:spPr>
        <p:txBody>
          <a:bodyPr/>
          <a:lstStyle/>
          <a:p>
            <a:pPr algn="ctr">
              <a:buNone/>
            </a:pPr>
            <a:r>
              <a:rPr lang="en-US" dirty="0" smtClean="0">
                <a:solidFill>
                  <a:schemeClr val="accent6">
                    <a:lumMod val="75000"/>
                  </a:schemeClr>
                </a:solidFill>
              </a:rPr>
              <a:t>www.playppt.com</a:t>
            </a:r>
            <a:endParaRPr lang="en-US" dirty="0">
              <a:solidFill>
                <a:schemeClr val="accent6">
                  <a:lumMod val="75000"/>
                </a:schemeClr>
              </a:solidFill>
            </a:endParaRPr>
          </a:p>
        </p:txBody>
      </p:sp>
      <p:pic>
        <p:nvPicPr>
          <p:cNvPr id="4" name="Picture 3" descr="D:\Web\Play PPT\logo\pptlogo.png"/>
          <p:cNvPicPr>
            <a:picLocks noChangeAspect="1" noChangeArrowheads="1"/>
          </p:cNvPicPr>
          <p:nvPr/>
        </p:nvPicPr>
        <p:blipFill>
          <a:blip r:embed="rId2"/>
          <a:srcRect/>
          <a:stretch>
            <a:fillRect/>
          </a:stretch>
        </p:blipFill>
        <p:spPr bwMode="auto">
          <a:xfrm>
            <a:off x="3024815" y="2590800"/>
            <a:ext cx="3071185" cy="685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a:t>Automatic climate control is the ability to monitor and influence the temperature of a specified space without manual intervention</a:t>
            </a:r>
            <a:r>
              <a:rPr lang="en-US" dirty="0" smtClean="0"/>
              <a:t>.</a:t>
            </a:r>
          </a:p>
          <a:p>
            <a:r>
              <a:rPr lang="en-US" dirty="0"/>
              <a:t>The primary purpose of automatic climate control is to manage the temperature of a given area based on settings by a user of the system.</a:t>
            </a:r>
          </a:p>
          <a:p>
            <a:r>
              <a:rPr lang="en-US" dirty="0"/>
              <a:t>This climate control capability can be found in many cars, boats, and airplanes.</a:t>
            </a:r>
            <a:endParaRPr lang="en-US" dirty="0" smtClean="0"/>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6097480"/>
            <a:ext cx="1699585" cy="37952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Climate Control?</a:t>
            </a:r>
            <a:endParaRPr lang="en-US" dirty="0"/>
          </a:p>
        </p:txBody>
      </p:sp>
      <p:sp>
        <p:nvSpPr>
          <p:cNvPr id="3" name="Content Placeholder 2"/>
          <p:cNvSpPr>
            <a:spLocks noGrp="1"/>
          </p:cNvSpPr>
          <p:nvPr>
            <p:ph idx="1"/>
          </p:nvPr>
        </p:nvSpPr>
        <p:spPr/>
        <p:txBody>
          <a:bodyPr>
            <a:normAutofit fontScale="85000" lnSpcReduction="10000"/>
          </a:bodyPr>
          <a:lstStyle/>
          <a:p>
            <a:r>
              <a:rPr lang="en-US" dirty="0"/>
              <a:t>Prior to climate control, a heating and cooling system could only be engaged by manually selecting one of the mechanisms. </a:t>
            </a:r>
            <a:endParaRPr lang="en-US" dirty="0" smtClean="0"/>
          </a:p>
          <a:p>
            <a:r>
              <a:rPr lang="en-US" dirty="0" smtClean="0"/>
              <a:t>While </a:t>
            </a:r>
            <a:r>
              <a:rPr lang="en-US" dirty="0"/>
              <a:t>a user could select a general temperature via a sliding warmer or cooler control, the system would not automatically switch from air conditioning to heating without manual intervention. </a:t>
            </a:r>
            <a:endParaRPr lang="en-US" dirty="0" smtClean="0"/>
          </a:p>
          <a:p>
            <a:r>
              <a:rPr lang="en-US" dirty="0" smtClean="0"/>
              <a:t>The </a:t>
            </a:r>
            <a:r>
              <a:rPr lang="en-US" dirty="0"/>
              <a:t>creation of the automatic climate control system has advanced the overall comfort for automobiles, as users are not forced to constantly move the controls to adjust the temperature of the compartment.</a:t>
            </a: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6097480"/>
            <a:ext cx="1699585" cy="37952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pic>
        <p:nvPicPr>
          <p:cNvPr id="13314" name="Picture 2" descr="http://content.answcdn.com/main/content/img/McGrawHill/Encyclopedia/images/CE063800FG0010.gif"/>
          <p:cNvPicPr>
            <a:picLocks noChangeAspect="1" noChangeArrowheads="1"/>
          </p:cNvPicPr>
          <p:nvPr/>
        </p:nvPicPr>
        <p:blipFill>
          <a:blip r:embed="rId2"/>
          <a:srcRect/>
          <a:stretch>
            <a:fillRect/>
          </a:stretch>
        </p:blipFill>
        <p:spPr bwMode="auto">
          <a:xfrm>
            <a:off x="457200" y="1524000"/>
            <a:ext cx="8253327" cy="4572000"/>
          </a:xfrm>
          <a:prstGeom prst="rect">
            <a:avLst/>
          </a:prstGeom>
          <a:noFill/>
        </p:spPr>
      </p:pic>
      <p:pic>
        <p:nvPicPr>
          <p:cNvPr id="4" name="Picture 3" descr="D:\Web\Play PPT\logo\pptlogo.png"/>
          <p:cNvPicPr>
            <a:picLocks noChangeAspect="1" noChangeArrowheads="1"/>
          </p:cNvPicPr>
          <p:nvPr/>
        </p:nvPicPr>
        <p:blipFill>
          <a:blip r:embed="rId3"/>
          <a:srcRect/>
          <a:stretch>
            <a:fillRect/>
          </a:stretch>
        </p:blipFill>
        <p:spPr bwMode="auto">
          <a:xfrm>
            <a:off x="7010400" y="6097480"/>
            <a:ext cx="1699585" cy="37952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a:t>
            </a:r>
            <a:endParaRPr lang="en-US" dirty="0"/>
          </a:p>
        </p:txBody>
      </p:sp>
      <p:sp>
        <p:nvSpPr>
          <p:cNvPr id="3" name="Content Placeholder 2"/>
          <p:cNvSpPr>
            <a:spLocks noGrp="1"/>
          </p:cNvSpPr>
          <p:nvPr>
            <p:ph idx="1"/>
          </p:nvPr>
        </p:nvSpPr>
        <p:spPr/>
        <p:txBody>
          <a:bodyPr>
            <a:normAutofit fontScale="92500"/>
          </a:bodyPr>
          <a:lstStyle/>
          <a:p>
            <a:r>
              <a:rPr lang="en-US" dirty="0"/>
              <a:t>The mechanics of automated climate control require sensors to be placed into the compartment of the area to be managed. </a:t>
            </a:r>
            <a:endParaRPr lang="en-US" dirty="0" smtClean="0"/>
          </a:p>
          <a:p>
            <a:r>
              <a:rPr lang="en-US" dirty="0" smtClean="0"/>
              <a:t>These </a:t>
            </a:r>
            <a:r>
              <a:rPr lang="en-US" dirty="0"/>
              <a:t>sensors read the current temperature of the area. </a:t>
            </a:r>
            <a:endParaRPr lang="en-US" dirty="0" smtClean="0"/>
          </a:p>
          <a:p>
            <a:r>
              <a:rPr lang="en-US" dirty="0" smtClean="0"/>
              <a:t>These </a:t>
            </a:r>
            <a:r>
              <a:rPr lang="en-US" dirty="0"/>
              <a:t>readings are then matched to the setting defined by the occupants through the computer system within the vehicle, and the heating and cooling are adjusted appropriately. </a:t>
            </a: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6097480"/>
            <a:ext cx="1699585" cy="37952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a:t>
            </a:r>
            <a:endParaRPr lang="en-US" dirty="0"/>
          </a:p>
        </p:txBody>
      </p:sp>
      <p:sp>
        <p:nvSpPr>
          <p:cNvPr id="3" name="Content Placeholder 2"/>
          <p:cNvSpPr>
            <a:spLocks noGrp="1"/>
          </p:cNvSpPr>
          <p:nvPr>
            <p:ph idx="1"/>
          </p:nvPr>
        </p:nvSpPr>
        <p:spPr/>
        <p:txBody>
          <a:bodyPr>
            <a:normAutofit fontScale="92500" lnSpcReduction="10000"/>
          </a:bodyPr>
          <a:lstStyle/>
          <a:p>
            <a:r>
              <a:rPr lang="en-US" dirty="0"/>
              <a:t>An automatic climate control system also includes a computer that regulates the entire air system within the compartment. </a:t>
            </a:r>
            <a:endParaRPr lang="en-US" dirty="0" smtClean="0"/>
          </a:p>
          <a:p>
            <a:r>
              <a:rPr lang="en-US" dirty="0" smtClean="0"/>
              <a:t>This </a:t>
            </a:r>
            <a:r>
              <a:rPr lang="en-US" dirty="0"/>
              <a:t>computer system regulates the fan speed, engagement of air conditioning compressor, and overall air temperature to be disbursed into the compartment. </a:t>
            </a:r>
            <a:endParaRPr lang="en-US" dirty="0" smtClean="0"/>
          </a:p>
          <a:p>
            <a:r>
              <a:rPr lang="en-US" dirty="0" smtClean="0"/>
              <a:t>Typically</a:t>
            </a:r>
            <a:r>
              <a:rPr lang="en-US" dirty="0"/>
              <a:t>, these processes are integrated into the overall computer system within modern automobiles.</a:t>
            </a: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6097480"/>
            <a:ext cx="1699585" cy="3795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Advances</a:t>
            </a:r>
            <a:endParaRPr lang="en-US" dirty="0"/>
          </a:p>
        </p:txBody>
      </p:sp>
      <p:sp>
        <p:nvSpPr>
          <p:cNvPr id="3" name="Content Placeholder 2"/>
          <p:cNvSpPr>
            <a:spLocks noGrp="1"/>
          </p:cNvSpPr>
          <p:nvPr>
            <p:ph idx="1"/>
          </p:nvPr>
        </p:nvSpPr>
        <p:spPr/>
        <p:txBody>
          <a:bodyPr>
            <a:normAutofit lnSpcReduction="10000"/>
          </a:bodyPr>
          <a:lstStyle/>
          <a:p>
            <a:r>
              <a:rPr lang="en-US" dirty="0"/>
              <a:t>Advances in automatic climate control in automobiles have evolved into zoned climate control. </a:t>
            </a:r>
            <a:endParaRPr lang="en-US" dirty="0" smtClean="0"/>
          </a:p>
          <a:p>
            <a:r>
              <a:rPr lang="en-US" dirty="0" smtClean="0"/>
              <a:t>In </a:t>
            </a:r>
            <a:r>
              <a:rPr lang="en-US" dirty="0"/>
              <a:t>this type of implementation, each occupant can adjust the temperature of the seating area in which he or she is seated. </a:t>
            </a:r>
            <a:endParaRPr lang="en-US" dirty="0" smtClean="0"/>
          </a:p>
          <a:p>
            <a:r>
              <a:rPr lang="en-US" dirty="0" smtClean="0"/>
              <a:t>Each </a:t>
            </a:r>
            <a:r>
              <a:rPr lang="en-US" dirty="0"/>
              <a:t>area within the defined zones has a separate climate control sensor that reads the current temperature of the specified area</a:t>
            </a:r>
            <a:r>
              <a:rPr lang="en-US" dirty="0" smtClean="0"/>
              <a:t>.</a:t>
            </a:r>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6097480"/>
            <a:ext cx="1699585" cy="37952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Increases comfort of occupants by allowing the perfect in-car temperature to be selected and </a:t>
            </a:r>
            <a:r>
              <a:rPr lang="en-US" dirty="0" smtClean="0"/>
              <a:t>maintained</a:t>
            </a:r>
          </a:p>
          <a:p>
            <a:r>
              <a:rPr lang="en-US" dirty="0"/>
              <a:t>Protects from pollution, smog and traffic </a:t>
            </a:r>
            <a:r>
              <a:rPr lang="en-US" dirty="0" smtClean="0"/>
              <a:t>fumes</a:t>
            </a:r>
          </a:p>
          <a:p>
            <a:r>
              <a:rPr lang="en-US" dirty="0"/>
              <a:t>Constantly filters air-borne pollutants like pollen and dust from entering the </a:t>
            </a:r>
            <a:r>
              <a:rPr lang="en-US" dirty="0" smtClean="0"/>
              <a:t>car</a:t>
            </a:r>
          </a:p>
          <a:p>
            <a:r>
              <a:rPr lang="en-US" dirty="0"/>
              <a:t>Enjoy warmth without stuffiness in </a:t>
            </a:r>
            <a:r>
              <a:rPr lang="en-US" dirty="0" smtClean="0"/>
              <a:t>winter</a:t>
            </a:r>
            <a:endParaRPr lang="en-US" dirty="0"/>
          </a:p>
          <a:p>
            <a:r>
              <a:rPr lang="en-US" dirty="0" smtClean="0"/>
              <a:t>Clean </a:t>
            </a:r>
            <a:r>
              <a:rPr lang="en-US" dirty="0"/>
              <a:t>fresh air even in the heaviest </a:t>
            </a:r>
            <a:r>
              <a:rPr lang="en-US" dirty="0" smtClean="0"/>
              <a:t>traffic</a:t>
            </a:r>
            <a:endParaRPr lang="en-US" dirty="0"/>
          </a:p>
          <a:p>
            <a:r>
              <a:rPr lang="en-US" dirty="0" smtClean="0"/>
              <a:t>Remain </a:t>
            </a:r>
            <a:r>
              <a:rPr lang="en-US" dirty="0"/>
              <a:t>cool, calm and collected regardless of the external temperature or humidity</a:t>
            </a:r>
            <a:r>
              <a:rPr lang="en-US" dirty="0" smtClean="0"/>
              <a:t/>
            </a:r>
            <a:br>
              <a:rPr lang="en-US" dirty="0" smtClean="0"/>
            </a:br>
            <a:endParaRPr lang="en-US" dirty="0" smtClean="0"/>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6097480"/>
            <a:ext cx="1699585" cy="3795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These types of systems are not limited to automobiles. </a:t>
            </a:r>
            <a:endParaRPr lang="en-US" dirty="0" smtClean="0"/>
          </a:p>
          <a:p>
            <a:r>
              <a:rPr lang="en-US" dirty="0" smtClean="0"/>
              <a:t>Automatic </a:t>
            </a:r>
            <a:r>
              <a:rPr lang="en-US" dirty="0"/>
              <a:t>climate control systems can also be found in many boats and airplanes. </a:t>
            </a:r>
            <a:endParaRPr lang="en-US" dirty="0" smtClean="0"/>
          </a:p>
          <a:p>
            <a:r>
              <a:rPr lang="en-US" dirty="0" smtClean="0"/>
              <a:t>While </a:t>
            </a:r>
            <a:r>
              <a:rPr lang="en-US" dirty="0"/>
              <a:t>the implementation is unique for each type, the overall concept is the same.</a:t>
            </a: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6097480"/>
            <a:ext cx="1699585" cy="37952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449</Words>
  <Application>Microsoft Office PowerPoint</Application>
  <PresentationFormat>On-screen Show (4:3)</PresentationFormat>
  <Paragraphs>35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Climate Control in Cars</vt:lpstr>
      <vt:lpstr>Introduction</vt:lpstr>
      <vt:lpstr>Why Climate Control?</vt:lpstr>
      <vt:lpstr>Overview</vt:lpstr>
      <vt:lpstr>Mechanism</vt:lpstr>
      <vt:lpstr>Mechanism</vt:lpstr>
      <vt:lpstr>Advances</vt:lpstr>
      <vt:lpstr>Advantages</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Control Cars</dc:title>
  <dc:creator>YOGESH</dc:creator>
  <cp:lastModifiedBy>YOGESH</cp:lastModifiedBy>
  <cp:revision>5</cp:revision>
  <dcterms:created xsi:type="dcterms:W3CDTF">2013-11-23T02:43:17Z</dcterms:created>
  <dcterms:modified xsi:type="dcterms:W3CDTF">2013-11-23T04:03:46Z</dcterms:modified>
</cp:coreProperties>
</file>