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EE1C-6F2E-4F00-ABE7-8B109DAB5371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BEE1C-6F2E-4F00-ABE7-8B109DAB5371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3E4AF-2D33-499F-9CD3-6862FDE5CE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463912">
            <a:off x="706642" y="2456664"/>
            <a:ext cx="7772400" cy="1470025"/>
          </a:xfrm>
        </p:spPr>
        <p:txBody>
          <a:bodyPr/>
          <a:lstStyle/>
          <a:p>
            <a:r>
              <a:rPr lang="en-US" dirty="0" smtClean="0"/>
              <a:t>Conveyor Control using PLC, VFD, and Sensor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600450"/>
            <a:ext cx="3810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447566">
            <a:off x="1635160" y="1099047"/>
            <a:ext cx="2910935" cy="650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it can be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conveyor system can be used in the industries, where there are the following requirements:</a:t>
            </a:r>
          </a:p>
          <a:p>
            <a:pPr lvl="1"/>
            <a:r>
              <a:rPr lang="en-US" dirty="0"/>
              <a:t>Various speed to be set in the conveyor</a:t>
            </a:r>
          </a:p>
          <a:p>
            <a:pPr lvl="1"/>
            <a:r>
              <a:rPr lang="en-US" dirty="0"/>
              <a:t>Low energy consumption</a:t>
            </a:r>
          </a:p>
          <a:p>
            <a:pPr lvl="1"/>
            <a:r>
              <a:rPr lang="en-US" dirty="0"/>
              <a:t>Start and stop the conveyor when any objects are placed on it</a:t>
            </a:r>
          </a:p>
          <a:p>
            <a:pPr lvl="1"/>
            <a:r>
              <a:rPr lang="en-US" dirty="0"/>
              <a:t>Slow welding process can be done by setting less speed on the program</a:t>
            </a:r>
          </a:p>
          <a:p>
            <a:pPr lvl="1"/>
            <a:r>
              <a:rPr lang="en-US" dirty="0"/>
              <a:t>Hot objects can be detected and cooled by adding the cooling fans at the side of the conveyor</a:t>
            </a:r>
          </a:p>
          <a:p>
            <a:endParaRPr lang="en-US" dirty="0"/>
          </a:p>
        </p:txBody>
      </p:sp>
      <p:pic>
        <p:nvPicPr>
          <p:cNvPr id="7170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8766" y="2971800"/>
            <a:ext cx="2801034" cy="625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Conveyor Control?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 conveyor system is a common piece of mechanical handling equipment that moves materials from one location to another.</a:t>
            </a:r>
            <a:endParaRPr lang="en-US" dirty="0" smtClean="0"/>
          </a:p>
          <a:p>
            <a:r>
              <a:rPr lang="en-US" dirty="0" smtClean="0"/>
              <a:t>It is used to move </a:t>
            </a:r>
            <a:r>
              <a:rPr lang="en-US" dirty="0"/>
              <a:t>package goods, assemblies, process byproducts, or any material from one place to another</a:t>
            </a:r>
            <a:r>
              <a:rPr lang="en-US" dirty="0" smtClean="0"/>
              <a:t>.</a:t>
            </a:r>
          </a:p>
          <a:p>
            <a:r>
              <a:rPr lang="en-US" dirty="0"/>
              <a:t>A main disadvantage in the conveyor system is that it even runs when there is no object placed on it.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 result, there is a waste in energy and cost.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overcome?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order to overcome these problems, </a:t>
            </a:r>
            <a:r>
              <a:rPr lang="en-US" dirty="0" smtClean="0"/>
              <a:t>a </a:t>
            </a:r>
            <a:r>
              <a:rPr lang="en-US" dirty="0"/>
              <a:t>PLC (Programmable Logic Controller) </a:t>
            </a:r>
            <a:r>
              <a:rPr lang="en-US" dirty="0" smtClean="0"/>
              <a:t>is used to </a:t>
            </a:r>
            <a:r>
              <a:rPr lang="en-US" dirty="0"/>
              <a:t>start and stop the motor of a conveyor belt.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IR sensor is incorporated in the system to detect the availability of materials in the conveyor. </a:t>
            </a: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/>
              <a:t>, the conveyors work only when there are any materials placed on it. </a:t>
            </a:r>
            <a:endParaRPr lang="en-US" dirty="0" smtClean="0"/>
          </a:p>
          <a:p>
            <a:r>
              <a:rPr lang="en-US" dirty="0" smtClean="0"/>
              <a:t>Additionally</a:t>
            </a:r>
            <a:r>
              <a:rPr lang="en-US" dirty="0"/>
              <a:t>, a VFD (Variable Frequency Drive) is mounted </a:t>
            </a:r>
            <a:r>
              <a:rPr lang="en-US" dirty="0" smtClean="0"/>
              <a:t>for </a:t>
            </a:r>
            <a:r>
              <a:rPr lang="en-US" dirty="0"/>
              <a:t>controlling the speed and torque of a three-phase induction motor, which in turn helps in saving the high loss of power.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Programmable Logic Controllers (PLC)</a:t>
            </a:r>
          </a:p>
          <a:p>
            <a:r>
              <a:rPr lang="en-US" dirty="0" smtClean="0"/>
              <a:t>Variable Frequency Drive (VFD)</a:t>
            </a:r>
          </a:p>
          <a:p>
            <a:r>
              <a:rPr lang="en-US" dirty="0" smtClean="0"/>
              <a:t>Infrared Sensors</a:t>
            </a:r>
          </a:p>
          <a:p>
            <a:r>
              <a:rPr lang="en-US" dirty="0" smtClean="0"/>
              <a:t>Switched Mode Power Supply (SMPS)</a:t>
            </a:r>
          </a:p>
          <a:p>
            <a:r>
              <a:rPr lang="en-US" dirty="0" smtClean="0"/>
              <a:t>Three Phase Induction Motor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</a:t>
            </a:r>
            <a:endParaRPr lang="en-US" dirty="0"/>
          </a:p>
        </p:txBody>
      </p:sp>
      <p:pic>
        <p:nvPicPr>
          <p:cNvPr id="2050" name="Picture 1" descr="http://www.delta.com.tw/product/em/control/plc/images/DVP-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638855"/>
            <a:ext cx="3352800" cy="4457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VFD</a:t>
            </a:r>
            <a:endParaRPr lang="en-US" dirty="0"/>
          </a:p>
        </p:txBody>
      </p:sp>
      <p:pic>
        <p:nvPicPr>
          <p:cNvPr id="3074" name="Picture 2" descr="VFD-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057400"/>
            <a:ext cx="2743200" cy="335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Infrared Sensors</a:t>
            </a:r>
            <a:endParaRPr lang="en-US" dirty="0"/>
          </a:p>
        </p:txBody>
      </p:sp>
      <p:pic>
        <p:nvPicPr>
          <p:cNvPr id="4098" name="Picture 2" descr="objectdet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3999"/>
            <a:ext cx="6629400" cy="48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SMPS</a:t>
            </a:r>
            <a:endParaRPr lang="en-US" dirty="0"/>
          </a:p>
        </p:txBody>
      </p:sp>
      <p:pic>
        <p:nvPicPr>
          <p:cNvPr id="5122" name="Picture 2" descr="Switch-Power-Supply-SMPS-Power-Conver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042364"/>
            <a:ext cx="4953000" cy="329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The program for the operation to be performed must be uploaded in the PLC through a computer.</a:t>
            </a:r>
          </a:p>
          <a:p>
            <a:pPr lvl="0"/>
            <a:r>
              <a:rPr lang="en-US" dirty="0"/>
              <a:t>The power supply must be given to the PLC via a SMPS, VFD, and three-phase induction motor.</a:t>
            </a:r>
          </a:p>
          <a:p>
            <a:pPr lvl="0"/>
            <a:r>
              <a:rPr lang="en-US" dirty="0"/>
              <a:t>The frequency and speed of the three-phase induction motor must be entered and saved in the VFD.</a:t>
            </a:r>
          </a:p>
          <a:p>
            <a:pPr lvl="0"/>
            <a:r>
              <a:rPr lang="en-US" dirty="0"/>
              <a:t>Now, the program in the PLC must be executed by pushing the button from stop to run mode.</a:t>
            </a:r>
          </a:p>
          <a:p>
            <a:pPr lvl="0"/>
            <a:r>
              <a:rPr lang="en-US" dirty="0"/>
              <a:t>Subsequently, the settings set in the VFD must also be executed.</a:t>
            </a:r>
          </a:p>
          <a:p>
            <a:pPr lvl="0"/>
            <a:r>
              <a:rPr lang="en-US" dirty="0"/>
              <a:t>As a result of these processes, the three-phase induction motor starts and the conveyor system is ready for use. 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127811"/>
            <a:ext cx="1905000" cy="425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340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Conveyor Control using PLC, VFD, and Sensor</vt:lpstr>
      <vt:lpstr>Why Conveyor Control?</vt:lpstr>
      <vt:lpstr>How to overcome?</vt:lpstr>
      <vt:lpstr>Main Components</vt:lpstr>
      <vt:lpstr>PLC</vt:lpstr>
      <vt:lpstr>VFD</vt:lpstr>
      <vt:lpstr>Infrared Sensors</vt:lpstr>
      <vt:lpstr>SMPS</vt:lpstr>
      <vt:lpstr>How it works?</vt:lpstr>
      <vt:lpstr>Where it can be used?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 (www.playppt.com)</dc:title>
  <dc:creator>YOGESH</dc:creator>
  <cp:lastModifiedBy>YOGESH</cp:lastModifiedBy>
  <cp:revision>3</cp:revision>
  <dcterms:created xsi:type="dcterms:W3CDTF">2013-11-18T18:27:34Z</dcterms:created>
  <dcterms:modified xsi:type="dcterms:W3CDTF">2013-11-18T18:53:01Z</dcterms:modified>
</cp:coreProperties>
</file>