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3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7733AD79-D42D-4E88-96CE-2379F24D9238}" type="datetimeFigureOut">
              <a:rPr lang="en-US" smtClean="0"/>
              <a:pPr/>
              <a:t>11/3/2013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AA58C6A-34B8-4E5C-83DF-63E595409B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3AD79-D42D-4E88-96CE-2379F24D9238}" type="datetimeFigureOut">
              <a:rPr lang="en-US" smtClean="0"/>
              <a:pPr/>
              <a:t>11/3/2013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58C6A-34B8-4E5C-83DF-63E595409B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3AD79-D42D-4E88-96CE-2379F24D9238}" type="datetimeFigureOut">
              <a:rPr lang="en-US" smtClean="0"/>
              <a:pPr/>
              <a:t>11/3/2013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58C6A-34B8-4E5C-83DF-63E595409B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3AD79-D42D-4E88-96CE-2379F24D9238}" type="datetimeFigureOut">
              <a:rPr lang="en-US" smtClean="0"/>
              <a:pPr/>
              <a:t>11/3/2013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58C6A-34B8-4E5C-83DF-63E595409B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7733AD79-D42D-4E88-96CE-2379F24D9238}" type="datetimeFigureOut">
              <a:rPr lang="en-US" smtClean="0"/>
              <a:pPr/>
              <a:t>11/3/2013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AA58C6A-34B8-4E5C-83DF-63E595409B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3AD79-D42D-4E88-96CE-2379F24D9238}" type="datetimeFigureOut">
              <a:rPr lang="en-US" smtClean="0"/>
              <a:pPr/>
              <a:t>11/3/2013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58C6A-34B8-4E5C-83DF-63E595409B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3AD79-D42D-4E88-96CE-2379F24D9238}" type="datetimeFigureOut">
              <a:rPr lang="en-US" smtClean="0"/>
              <a:pPr/>
              <a:t>11/3/2013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58C6A-34B8-4E5C-83DF-63E595409B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3AD79-D42D-4E88-96CE-2379F24D9238}" type="datetimeFigureOut">
              <a:rPr lang="en-US" smtClean="0"/>
              <a:pPr/>
              <a:t>11/3/2013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58C6A-34B8-4E5C-83DF-63E595409B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3AD79-D42D-4E88-96CE-2379F24D9238}" type="datetimeFigureOut">
              <a:rPr lang="en-US" smtClean="0"/>
              <a:pPr/>
              <a:t>11/3/2013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58C6A-34B8-4E5C-83DF-63E595409B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3AD79-D42D-4E88-96CE-2379F24D9238}" type="datetimeFigureOut">
              <a:rPr lang="en-US" smtClean="0"/>
              <a:pPr/>
              <a:t>11/3/2013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58C6A-34B8-4E5C-83DF-63E595409B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3AD79-D42D-4E88-96CE-2379F24D9238}" type="datetimeFigureOut">
              <a:rPr lang="en-US" smtClean="0"/>
              <a:pPr/>
              <a:t>11/3/2013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58C6A-34B8-4E5C-83DF-63E595409B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733AD79-D42D-4E88-96CE-2379F24D9238}" type="datetimeFigureOut">
              <a:rPr lang="en-US" smtClean="0"/>
              <a:pPr/>
              <a:t>11/3/2013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AA58C6A-34B8-4E5C-83DF-63E595409B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Customer Relationship Management (CRM)</a:t>
            </a:r>
            <a:endParaRPr lang="en-US" dirty="0"/>
          </a:p>
        </p:txBody>
      </p:sp>
      <p:pic>
        <p:nvPicPr>
          <p:cNvPr id="1026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5181600"/>
            <a:ext cx="2047457" cy="457200"/>
          </a:xfrm>
          <a:prstGeom prst="rect">
            <a:avLst/>
          </a:prstGeom>
          <a:noFill/>
        </p:spPr>
      </p:pic>
      <p:pic>
        <p:nvPicPr>
          <p:cNvPr id="1030" name="Picture 6" descr="http://www.workingpoint.com/wp-content/uploads/2010/10/crm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133349"/>
            <a:ext cx="3286125" cy="33718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Better customer service can be provided.</a:t>
            </a:r>
          </a:p>
          <a:p>
            <a:pPr lvl="0"/>
            <a:r>
              <a:rPr lang="en-US" dirty="0" smtClean="0"/>
              <a:t>New customers are discovered.</a:t>
            </a:r>
          </a:p>
          <a:p>
            <a:pPr lvl="0"/>
            <a:r>
              <a:rPr lang="en-US" dirty="0" smtClean="0"/>
              <a:t>Offers more customers revenues.</a:t>
            </a:r>
          </a:p>
          <a:p>
            <a:pPr lvl="0"/>
            <a:r>
              <a:rPr lang="en-US" dirty="0" smtClean="0"/>
              <a:t>Sales and Marketing processes are simplified.</a:t>
            </a:r>
          </a:p>
          <a:p>
            <a:pPr lvl="0"/>
            <a:r>
              <a:rPr lang="en-US" dirty="0" smtClean="0"/>
              <a:t>Call centers are made very efficient.</a:t>
            </a:r>
          </a:p>
          <a:p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5817092"/>
            <a:ext cx="1590257" cy="3551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- Sales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Reduces service giveaways.</a:t>
            </a:r>
          </a:p>
          <a:p>
            <a:pPr lvl="0"/>
            <a:r>
              <a:rPr lang="en-US" dirty="0" smtClean="0"/>
              <a:t>Customer loyalty is increased.</a:t>
            </a:r>
          </a:p>
          <a:p>
            <a:pPr lvl="0"/>
            <a:r>
              <a:rPr lang="en-US" dirty="0" smtClean="0"/>
              <a:t>Production barriers are eliminated.</a:t>
            </a:r>
          </a:p>
          <a:p>
            <a:pPr lvl="0"/>
            <a:r>
              <a:rPr lang="en-US" dirty="0" smtClean="0"/>
              <a:t>Develop profitable relationship.</a:t>
            </a:r>
          </a:p>
          <a:p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5817092"/>
            <a:ext cx="1590257" cy="3551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- Marketing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Marketing velocity is increased.</a:t>
            </a:r>
          </a:p>
          <a:p>
            <a:pPr lvl="0"/>
            <a:r>
              <a:rPr lang="en-US" dirty="0" smtClean="0"/>
              <a:t>Returns of marketing investments are also increased.</a:t>
            </a:r>
          </a:p>
          <a:p>
            <a:pPr lvl="0"/>
            <a:r>
              <a:rPr lang="en-US" dirty="0" smtClean="0"/>
              <a:t>Control of marketing process and visibility are maximized.</a:t>
            </a:r>
          </a:p>
          <a:p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5817092"/>
            <a:ext cx="1590257" cy="3551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Advantages – Partner Channel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Decreases the cost of indirect channel support.</a:t>
            </a:r>
          </a:p>
          <a:p>
            <a:pPr lvl="0"/>
            <a:r>
              <a:rPr lang="en-US" dirty="0" smtClean="0"/>
              <a:t>Maximizes partner satisfaction.</a:t>
            </a:r>
          </a:p>
          <a:p>
            <a:pPr lvl="0"/>
            <a:r>
              <a:rPr lang="en-US" dirty="0" smtClean="0"/>
              <a:t>Doing business is very easy.</a:t>
            </a:r>
          </a:p>
          <a:p>
            <a:pPr lvl="0"/>
            <a:r>
              <a:rPr lang="en-US" dirty="0" smtClean="0"/>
              <a:t>Maximizes the customer values by enabling the partners.</a:t>
            </a:r>
          </a:p>
          <a:p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5817092"/>
            <a:ext cx="1590257" cy="3551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– Web Channel Enablement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Customer satisfaction and convenience are increased.</a:t>
            </a:r>
          </a:p>
          <a:p>
            <a:pPr lvl="0"/>
            <a:r>
              <a:rPr lang="en-US" dirty="0" smtClean="0"/>
              <a:t>Decreases sales and support costs.</a:t>
            </a:r>
          </a:p>
          <a:p>
            <a:pPr lvl="0"/>
            <a:r>
              <a:rPr lang="en-US" dirty="0" smtClean="0"/>
              <a:t>Increase service and sales profitability.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5817092"/>
            <a:ext cx="1590257" cy="3551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Advantages – Running an Interaction Center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Maximizes customer satisfaction.</a:t>
            </a:r>
          </a:p>
          <a:p>
            <a:pPr lvl="0"/>
            <a:r>
              <a:rPr lang="en-US" dirty="0" smtClean="0"/>
              <a:t>Productivity and income are increased.</a:t>
            </a:r>
          </a:p>
          <a:p>
            <a:pPr lvl="0"/>
            <a:r>
              <a:rPr lang="en-US" dirty="0" smtClean="0"/>
              <a:t>Increase customer creditability.</a:t>
            </a:r>
          </a:p>
          <a:p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5817092"/>
            <a:ext cx="1590257" cy="3551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Trained workers are required.</a:t>
            </a:r>
          </a:p>
          <a:p>
            <a:pPr lvl="0"/>
            <a:r>
              <a:rPr lang="en-US" dirty="0" smtClean="0"/>
              <a:t>Menial and repetitive work.</a:t>
            </a:r>
          </a:p>
          <a:p>
            <a:pPr lvl="0"/>
            <a:r>
              <a:rPr lang="en-US" dirty="0" smtClean="0"/>
              <a:t>Difficult to integrate with other system.</a:t>
            </a:r>
          </a:p>
          <a:p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5817092"/>
            <a:ext cx="1590257" cy="3551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Customer Relationship Management has simplified the handling of customers in many industries. </a:t>
            </a:r>
          </a:p>
          <a:p>
            <a:r>
              <a:rPr lang="en-US" dirty="0" smtClean="0"/>
              <a:t>Therefore, after few years CRM will be the important and better process for customer management.</a:t>
            </a:r>
          </a:p>
          <a:p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5817092"/>
            <a:ext cx="1590257" cy="3551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657600"/>
            <a:ext cx="8229600" cy="533400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rgbClr val="FF6600"/>
                </a:solidFill>
              </a:rPr>
              <a:t>www.playppt.com</a:t>
            </a:r>
            <a:endParaRPr lang="en-US" dirty="0">
              <a:solidFill>
                <a:srgbClr val="FF6600"/>
              </a:solidFill>
            </a:endParaRPr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2895600"/>
            <a:ext cx="3071186" cy="68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Customer Relationship Management is a process used for developing stronger relationship between the customers by learning the needs and behaviors of them. </a:t>
            </a:r>
          </a:p>
          <a:p>
            <a:r>
              <a:rPr lang="en-US" dirty="0" smtClean="0"/>
              <a:t>The CRM offers more information together about customers, marketing responsiveness, effectiveness, trends and sales. </a:t>
            </a:r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5817092"/>
            <a:ext cx="1590257" cy="3551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goal of CRM are:</a:t>
            </a:r>
          </a:p>
          <a:p>
            <a:pPr lvl="1"/>
            <a:r>
              <a:rPr lang="en-US" dirty="0" smtClean="0"/>
              <a:t>to </a:t>
            </a:r>
            <a:r>
              <a:rPr lang="en-US" dirty="0" smtClean="0"/>
              <a:t>attract and get new clients, </a:t>
            </a:r>
          </a:p>
          <a:p>
            <a:pPr lvl="1"/>
            <a:r>
              <a:rPr lang="en-US" dirty="0" smtClean="0"/>
              <a:t>bring the old clients with new attractive offer, </a:t>
            </a:r>
          </a:p>
          <a:p>
            <a:pPr lvl="1"/>
            <a:r>
              <a:rPr lang="en-US" dirty="0" smtClean="0"/>
              <a:t>increases the company profit and </a:t>
            </a:r>
          </a:p>
          <a:p>
            <a:pPr lvl="1"/>
            <a:r>
              <a:rPr lang="en-US" dirty="0" smtClean="0"/>
              <a:t>decreases the cost of client and marketing services.</a:t>
            </a:r>
          </a:p>
          <a:p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5817092"/>
            <a:ext cx="1590257" cy="3551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pic>
        <p:nvPicPr>
          <p:cNvPr id="30722" name="Picture 2" descr="http://api.ning.com/files/salgZzaWeDVi6VMmdyxyRy35EbLnuVGXNFcVf*dejLLROM3dui*89eT7GgEGm7LxDsZI6r794rYofkFs3Hdw80f*wNy5Y9Pq/360degcustomerview.jpg"/>
          <p:cNvPicPr>
            <a:picLocks noChangeAspect="1" noChangeArrowheads="1"/>
          </p:cNvPicPr>
          <p:nvPr/>
        </p:nvPicPr>
        <p:blipFill>
          <a:blip r:embed="rId2"/>
          <a:srcRect l="806" t="9677"/>
          <a:stretch>
            <a:fillRect/>
          </a:stretch>
        </p:blipFill>
        <p:spPr bwMode="auto">
          <a:xfrm>
            <a:off x="1143001" y="1371599"/>
            <a:ext cx="7111092" cy="48563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CRM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eCRM</a:t>
            </a:r>
            <a:endParaRPr lang="en-US" dirty="0" smtClean="0"/>
          </a:p>
          <a:p>
            <a:r>
              <a:rPr lang="en-US" dirty="0" smtClean="0"/>
              <a:t>Sales Force Automation</a:t>
            </a:r>
          </a:p>
          <a:p>
            <a:r>
              <a:rPr lang="en-US" dirty="0" smtClean="0"/>
              <a:t>Customer Service</a:t>
            </a:r>
          </a:p>
          <a:p>
            <a:r>
              <a:rPr lang="en-US" dirty="0" smtClean="0"/>
              <a:t>Partnership Relationship Management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5817092"/>
            <a:ext cx="1590257" cy="3551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eCRM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Self service CRM Software: </a:t>
            </a:r>
            <a:r>
              <a:rPr lang="en-US" dirty="0" smtClean="0"/>
              <a:t>This software is used to enable the web based interaction of customer, call logs, website analytics, and call logs.</a:t>
            </a:r>
          </a:p>
          <a:p>
            <a:pPr lvl="0"/>
            <a:r>
              <a:rPr lang="en-US" b="1" dirty="0" smtClean="0"/>
              <a:t>Survey Management Software:</a:t>
            </a:r>
            <a:r>
              <a:rPr lang="en-US" dirty="0" smtClean="0"/>
              <a:t> This software is used to automate the enterprises of polls, electronic surveys and questionnaires and also enables to understand the customer preferences.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5817092"/>
            <a:ext cx="1590257" cy="3551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Sales Force Automation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Contact Management Software: </a:t>
            </a:r>
            <a:r>
              <a:rPr lang="en-US" dirty="0" smtClean="0"/>
              <a:t>This software tracks, organizes, stores contacts and leads of enterprise.</a:t>
            </a:r>
          </a:p>
          <a:p>
            <a:pPr lvl="0"/>
            <a:r>
              <a:rPr lang="en-US" b="1" dirty="0" smtClean="0"/>
              <a:t>Lead Management Software: </a:t>
            </a:r>
            <a:r>
              <a:rPr lang="en-US" dirty="0" smtClean="0"/>
              <a:t>This software is used to enable the organization to track, manage and predict sales leads. It also helps to improve and understand the conversion rates.</a:t>
            </a:r>
          </a:p>
          <a:p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5817092"/>
            <a:ext cx="1590257" cy="3551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Customer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Call center software and</a:t>
            </a:r>
          </a:p>
          <a:p>
            <a:pPr lvl="0"/>
            <a:r>
              <a:rPr lang="en-US" dirty="0" smtClean="0"/>
              <a:t>Help desk software.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5817092"/>
            <a:ext cx="1590257" cy="355107"/>
          </a:xfrm>
          <a:prstGeom prst="rect">
            <a:avLst/>
          </a:prstGeom>
          <a:noFill/>
        </p:spPr>
      </p:pic>
      <p:pic>
        <p:nvPicPr>
          <p:cNvPr id="12291" name="Picture 3" descr="C:\Users\YOGESH\Desktop\customer servic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2819400"/>
            <a:ext cx="2667000" cy="266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Partner Relationship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Contract management software and </a:t>
            </a:r>
          </a:p>
          <a:p>
            <a:pPr lvl="0"/>
            <a:r>
              <a:rPr lang="en-US" dirty="0" smtClean="0"/>
              <a:t>Distribution management software.</a:t>
            </a:r>
          </a:p>
          <a:p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5817092"/>
            <a:ext cx="1590257" cy="355107"/>
          </a:xfrm>
          <a:prstGeom prst="rect">
            <a:avLst/>
          </a:prstGeom>
          <a:noFill/>
        </p:spPr>
      </p:pic>
      <p:sp>
        <p:nvSpPr>
          <p:cNvPr id="11266" name="AutoShape 2" descr="http://www.treehousei.com/images/prm_diagram-540x28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8" name="AutoShape 4" descr="http://www.treehousei.com/images/prm_diagram-540x28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270" name="Picture 6" descr="http://www.treehousei.com/images/prm_diagram-540x28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2819400"/>
            <a:ext cx="5143500" cy="2676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59</TotalTime>
  <Words>435</Words>
  <Application>Microsoft Office PowerPoint</Application>
  <PresentationFormat>On-screen Show (4:3)</PresentationFormat>
  <Paragraphs>65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Origin</vt:lpstr>
      <vt:lpstr>Customer Relationship Management (CRM)</vt:lpstr>
      <vt:lpstr>Introduction</vt:lpstr>
      <vt:lpstr>Goal </vt:lpstr>
      <vt:lpstr>Overview</vt:lpstr>
      <vt:lpstr>CRM Software</vt:lpstr>
      <vt:lpstr>eCRM</vt:lpstr>
      <vt:lpstr>Sales Force Automation</vt:lpstr>
      <vt:lpstr>Customer Service</vt:lpstr>
      <vt:lpstr>Partner Relationship Management</vt:lpstr>
      <vt:lpstr>Uses</vt:lpstr>
      <vt:lpstr>Advantages - Sales</vt:lpstr>
      <vt:lpstr>Advantages - Marketing</vt:lpstr>
      <vt:lpstr>Advantages – Partner Channel Management</vt:lpstr>
      <vt:lpstr>Advantages – Web Channel Enablement</vt:lpstr>
      <vt:lpstr>Advantages – Running an Interaction Center</vt:lpstr>
      <vt:lpstr>Disadvantages</vt:lpstr>
      <vt:lpstr>Conclusion</vt:lpstr>
      <vt:lpstr>Thank You!!!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Customer Relationship Management (CRM)</dc:title>
  <dc:creator>YOGESH</dc:creator>
  <cp:lastModifiedBy>YOGESH</cp:lastModifiedBy>
  <cp:revision>7</cp:revision>
  <dcterms:created xsi:type="dcterms:W3CDTF">2013-11-03T05:43:53Z</dcterms:created>
  <dcterms:modified xsi:type="dcterms:W3CDTF">2013-11-03T11:02:15Z</dcterms:modified>
</cp:coreProperties>
</file>