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59" r:id="rId10"/>
    <p:sldId id="260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A23C-6836-4B1F-BE07-0B49DAE5F98F}" type="datetimeFigureOut">
              <a:rPr lang="en-US" smtClean="0"/>
              <a:pPr/>
              <a:t>11/25/2013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5194-38DD-43C8-AF11-3F5E04A9F4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dirty="0" smtClean="0"/>
              <a:t>Flexible Manufacturing Syste</a:t>
            </a:r>
            <a:r>
              <a:rPr lang="en-US" dirty="0"/>
              <a:t>m</a:t>
            </a:r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7130" y="533400"/>
            <a:ext cx="3753670" cy="8382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3276600"/>
            <a:ext cx="4267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Cost to </a:t>
            </a:r>
            <a:r>
              <a:rPr lang="en-US" dirty="0" smtClean="0"/>
              <a:t>implement</a:t>
            </a:r>
            <a:endParaRPr lang="en-US" dirty="0"/>
          </a:p>
          <a:p>
            <a:r>
              <a:rPr lang="en-US" dirty="0"/>
              <a:t>Substantial pre-planning</a:t>
            </a:r>
          </a:p>
          <a:p>
            <a:r>
              <a:rPr lang="en-US" dirty="0"/>
              <a:t>Requirement of skilled </a:t>
            </a:r>
            <a:r>
              <a:rPr lang="en-US" dirty="0" smtClean="0"/>
              <a:t>labor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533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5970" y="2667000"/>
            <a:ext cx="3412430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 </a:t>
            </a:r>
            <a:r>
              <a:rPr lang="en-US" b="1" dirty="0"/>
              <a:t>flexible manufacturing system</a:t>
            </a:r>
            <a:r>
              <a:rPr lang="en-US" dirty="0"/>
              <a:t> (</a:t>
            </a:r>
            <a:r>
              <a:rPr lang="en-US" b="1" dirty="0"/>
              <a:t>FMS</a:t>
            </a:r>
            <a:r>
              <a:rPr lang="en-US" dirty="0"/>
              <a:t>) is a manufacturing system in which there is some amount of flexibility that allows the system to react in case of changes, whether predicted or unpredicted.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599" y="1371600"/>
            <a:ext cx="801902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FMS Main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Robots</a:t>
            </a:r>
          </a:p>
          <a:p>
            <a:r>
              <a:rPr lang="en-US" dirty="0" smtClean="0"/>
              <a:t>Computer-controlled Machines &amp; </a:t>
            </a:r>
            <a:r>
              <a:rPr lang="en-US" dirty="0"/>
              <a:t>Numerical controlled machines (</a:t>
            </a:r>
            <a:r>
              <a:rPr lang="en-US" dirty="0" smtClean="0"/>
              <a:t>CNC)</a:t>
            </a:r>
          </a:p>
          <a:p>
            <a:r>
              <a:rPr lang="en-US" dirty="0"/>
              <a:t>I</a:t>
            </a:r>
            <a:r>
              <a:rPr lang="en-US" dirty="0" smtClean="0"/>
              <a:t>nstrumentation</a:t>
            </a:r>
            <a:r>
              <a:rPr lang="en-US" dirty="0"/>
              <a:t> 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Computers</a:t>
            </a:r>
          </a:p>
          <a:p>
            <a:r>
              <a:rPr lang="en-US" dirty="0" smtClean="0"/>
              <a:t>Sensors</a:t>
            </a:r>
          </a:p>
          <a:p>
            <a:r>
              <a:rPr lang="en-US" dirty="0" smtClean="0"/>
              <a:t>Inspection </a:t>
            </a:r>
            <a:r>
              <a:rPr lang="en-US" dirty="0"/>
              <a:t>machines.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r>
              <a:rPr lang="en-US" dirty="0"/>
              <a:t>M</a:t>
            </a:r>
            <a:r>
              <a:rPr lang="en-US" dirty="0" smtClean="0"/>
              <a:t>anufacturing </a:t>
            </a:r>
            <a:r>
              <a:rPr lang="en-US" dirty="0"/>
              <a:t>F</a:t>
            </a:r>
            <a:r>
              <a:rPr lang="en-US" dirty="0" smtClean="0"/>
              <a:t>lexibilities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</a:t>
            </a:r>
            <a:r>
              <a:rPr lang="en-US" dirty="0" smtClean="0"/>
              <a:t>flexibilities</a:t>
            </a:r>
          </a:p>
          <a:p>
            <a:r>
              <a:rPr lang="en-US" dirty="0" smtClean="0"/>
              <a:t>System flexibilities</a:t>
            </a:r>
          </a:p>
          <a:p>
            <a:r>
              <a:rPr lang="en-US" dirty="0" smtClean="0"/>
              <a:t>Aggregate flexibilities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Flexibilities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Machine flexibility</a:t>
            </a:r>
            <a:r>
              <a:rPr lang="en-US" dirty="0"/>
              <a:t> - the ease with which a machine can process various operations</a:t>
            </a:r>
          </a:p>
          <a:p>
            <a:r>
              <a:rPr lang="en-US" i="1" dirty="0"/>
              <a:t>Material handling flexibility</a:t>
            </a:r>
            <a:r>
              <a:rPr lang="en-US" dirty="0"/>
              <a:t> - a measure of the ease with which different part types can be transported and properly positioned at the various machine tools in a system</a:t>
            </a:r>
          </a:p>
          <a:p>
            <a:r>
              <a:rPr lang="en-US" i="1" dirty="0"/>
              <a:t>Operation flexibility</a:t>
            </a:r>
            <a:r>
              <a:rPr lang="en-US" dirty="0"/>
              <a:t> - a measure of the ease with which alternative operation sequences can be used for processing a part </a:t>
            </a:r>
            <a:r>
              <a:rPr lang="en-US" dirty="0" smtClean="0"/>
              <a:t>type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Flexibilities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/>
              <a:t>Volume flexibility</a:t>
            </a:r>
            <a:r>
              <a:rPr lang="en-US" dirty="0"/>
              <a:t> - a measure of a system’s capability to be operated profitably at different volumes of the existing part types</a:t>
            </a:r>
          </a:p>
          <a:p>
            <a:r>
              <a:rPr lang="en-US" i="1" dirty="0"/>
              <a:t>Expansion flexibility</a:t>
            </a:r>
            <a:r>
              <a:rPr lang="en-US" dirty="0"/>
              <a:t> - the ability to build a system and expand it incrementally</a:t>
            </a:r>
          </a:p>
          <a:p>
            <a:r>
              <a:rPr lang="en-US" i="1" dirty="0"/>
              <a:t>Routing flexibility</a:t>
            </a:r>
            <a:r>
              <a:rPr lang="en-US" dirty="0"/>
              <a:t> - a measure of the alternative paths that a part can effectively follow through a system for a given process plan</a:t>
            </a:r>
          </a:p>
          <a:p>
            <a:r>
              <a:rPr lang="en-US" i="1" dirty="0"/>
              <a:t>Process flexibility</a:t>
            </a:r>
            <a:r>
              <a:rPr lang="en-US" dirty="0"/>
              <a:t> - a measure of the volume of the set of part types that a system can produce without incurring any setup</a:t>
            </a:r>
          </a:p>
          <a:p>
            <a:r>
              <a:rPr lang="en-US" i="1" dirty="0"/>
              <a:t>Product flexibility</a:t>
            </a:r>
            <a:r>
              <a:rPr lang="en-US" dirty="0"/>
              <a:t> - the volume of the set of part types that can be manufactured in a system with minor </a:t>
            </a:r>
            <a:r>
              <a:rPr lang="en-US" dirty="0" smtClean="0"/>
              <a:t>setup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Flexibilities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Program flexibility</a:t>
            </a:r>
            <a:r>
              <a:rPr lang="en-US" dirty="0"/>
              <a:t> - the ability of a system to run for reasonably long periods without external intervention</a:t>
            </a:r>
          </a:p>
          <a:p>
            <a:r>
              <a:rPr lang="en-US" i="1" dirty="0"/>
              <a:t>Production flexibility</a:t>
            </a:r>
            <a:r>
              <a:rPr lang="en-US" dirty="0"/>
              <a:t> - the volume of the set of part types that a system can produce without major investment in capital equipment</a:t>
            </a:r>
          </a:p>
          <a:p>
            <a:r>
              <a:rPr lang="en-US" i="1" dirty="0"/>
              <a:t>Market flexibility</a:t>
            </a:r>
            <a:r>
              <a:rPr lang="en-US" dirty="0"/>
              <a:t> - the ability of a system to efficiently adapt to changing market </a:t>
            </a:r>
            <a:r>
              <a:rPr lang="en-US" dirty="0" smtClean="0"/>
              <a:t>conditions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Reduced manufacturing </a:t>
            </a:r>
            <a:r>
              <a:rPr lang="en-US" dirty="0" smtClean="0"/>
              <a:t>times</a:t>
            </a:r>
            <a:endParaRPr lang="en-US" dirty="0"/>
          </a:p>
          <a:p>
            <a:r>
              <a:rPr lang="en-US" dirty="0"/>
              <a:t>Lower cost per unit </a:t>
            </a:r>
            <a:r>
              <a:rPr lang="en-US" dirty="0" smtClean="0"/>
              <a:t>produced</a:t>
            </a:r>
            <a:endParaRPr lang="en-US" dirty="0"/>
          </a:p>
          <a:p>
            <a:r>
              <a:rPr lang="en-US" dirty="0"/>
              <a:t>Greater </a:t>
            </a:r>
            <a:r>
              <a:rPr lang="en-US" dirty="0" smtClean="0"/>
              <a:t>labor </a:t>
            </a:r>
            <a:r>
              <a:rPr lang="en-US" dirty="0" smtClean="0"/>
              <a:t>productivity</a:t>
            </a:r>
            <a:endParaRPr lang="en-US" dirty="0"/>
          </a:p>
          <a:p>
            <a:r>
              <a:rPr lang="en-US" dirty="0"/>
              <a:t>Greater machine </a:t>
            </a:r>
            <a:r>
              <a:rPr lang="en-US" dirty="0" smtClean="0"/>
              <a:t>efficiency</a:t>
            </a:r>
            <a:endParaRPr lang="en-US" dirty="0"/>
          </a:p>
          <a:p>
            <a:r>
              <a:rPr lang="en-US" dirty="0"/>
              <a:t>Improved </a:t>
            </a:r>
            <a:r>
              <a:rPr lang="en-US" dirty="0" smtClean="0"/>
              <a:t>quality</a:t>
            </a:r>
            <a:endParaRPr lang="en-US" dirty="0"/>
          </a:p>
          <a:p>
            <a:r>
              <a:rPr lang="en-US" dirty="0"/>
              <a:t>Increased </a:t>
            </a:r>
            <a:r>
              <a:rPr lang="en-US" dirty="0" smtClean="0"/>
              <a:t>system reliability</a:t>
            </a:r>
            <a:endParaRPr lang="en-US" dirty="0"/>
          </a:p>
          <a:p>
            <a:r>
              <a:rPr lang="en-US" dirty="0"/>
              <a:t>Reduced parts </a:t>
            </a:r>
            <a:r>
              <a:rPr lang="en-US" dirty="0" smtClean="0"/>
              <a:t>inventories</a:t>
            </a:r>
            <a:endParaRPr lang="en-US" dirty="0"/>
          </a:p>
          <a:p>
            <a:r>
              <a:rPr lang="en-US" dirty="0"/>
              <a:t>Adaptability to CAD/CAM </a:t>
            </a:r>
            <a:r>
              <a:rPr lang="en-US" dirty="0" smtClean="0"/>
              <a:t>operations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6169980"/>
            <a:ext cx="2057400" cy="45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85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Flexible Manufacturing System</vt:lpstr>
      <vt:lpstr>What is FMS?</vt:lpstr>
      <vt:lpstr>Overview</vt:lpstr>
      <vt:lpstr>FMS Main Components</vt:lpstr>
      <vt:lpstr>Three Manufacturing Flexibilities</vt:lpstr>
      <vt:lpstr>Basic Flexibilities</vt:lpstr>
      <vt:lpstr>System Flexibilities</vt:lpstr>
      <vt:lpstr>Aggregate Flexibilities</vt:lpstr>
      <vt:lpstr>Advantages</vt:lpstr>
      <vt:lpstr>Disadvantages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YOGESH</dc:creator>
  <cp:lastModifiedBy>YOGESH</cp:lastModifiedBy>
  <cp:revision>7</cp:revision>
  <dcterms:created xsi:type="dcterms:W3CDTF">2013-11-25T06:01:16Z</dcterms:created>
  <dcterms:modified xsi:type="dcterms:W3CDTF">2013-11-25T06:58:54Z</dcterms:modified>
</cp:coreProperties>
</file>