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C171C-4865-4352-AA23-00297B514F30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F2084-D0E8-4E3F-9957-CF7177AB5D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GREEN CONCRETE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1266" name="Picture 2" descr="http://im.rediff.com/money/2010/sep/green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3809999"/>
            <a:ext cx="2286000" cy="1959429"/>
          </a:xfrm>
          <a:prstGeom prst="rect">
            <a:avLst/>
          </a:prstGeom>
          <a:noFill/>
        </p:spPr>
      </p:pic>
      <p:pic>
        <p:nvPicPr>
          <p:cNvPr id="11267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3658" y="11430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Advantages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User-friendly</a:t>
            </a:r>
          </a:p>
          <a:p>
            <a:r>
              <a:rPr lang="en-US" dirty="0" smtClean="0"/>
              <a:t>Optimized </a:t>
            </a:r>
            <a:r>
              <a:rPr lang="en-US" dirty="0"/>
              <a:t>mix designs mean easier handling, better consistency and easier finishing</a:t>
            </a:r>
          </a:p>
          <a:p>
            <a:r>
              <a:rPr lang="en-US" dirty="0"/>
              <a:t>Reduction in shrinkage &amp; creep</a:t>
            </a:r>
          </a:p>
          <a:p>
            <a:r>
              <a:rPr lang="en-US" dirty="0"/>
              <a:t>Green Concrete uses local and recycled materials in concrete.</a:t>
            </a:r>
          </a:p>
          <a:p>
            <a:r>
              <a:rPr lang="en-US" dirty="0"/>
              <a:t>The heat of hydration of green concrete is significantly lower than traditional concrete</a:t>
            </a:r>
          </a:p>
          <a:p>
            <a:r>
              <a:rPr lang="en-US" dirty="0"/>
              <a:t>This result in a lower temperature rise in large concrete pours which is a distinct advantage for green concrete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72200"/>
            <a:ext cx="1752600" cy="391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Thank You!!!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0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C000"/>
                </a:solidFill>
              </a:rPr>
              <a:t>www.playppt.com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3658" y="30480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What is Green Concrete?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concrete that uses less energy in its production &amp; produces less carbon dioxide than normal concrete is green concrete.</a:t>
            </a:r>
            <a:endParaRPr lang="en-US" dirty="0" smtClean="0"/>
          </a:p>
          <a:p>
            <a:r>
              <a:rPr lang="en-US" dirty="0" smtClean="0"/>
              <a:t>Green Concrete is taken to mean environment-friendly concrete.</a:t>
            </a:r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72200"/>
            <a:ext cx="1752600" cy="391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Why Green Concrete?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main ingredient in concrete is cement and it consists of Limestone (Calcium Carbonate CaCO3). </a:t>
            </a:r>
            <a:endParaRPr lang="en-US" dirty="0" smtClean="0"/>
          </a:p>
          <a:p>
            <a:r>
              <a:rPr lang="en-US" dirty="0" smtClean="0"/>
              <a:t>During </a:t>
            </a:r>
            <a:r>
              <a:rPr lang="en-US" dirty="0"/>
              <a:t>manufacture of cement, its ingredients are heated to about 800 - 10000C. </a:t>
            </a:r>
            <a:endParaRPr lang="en-US" dirty="0" smtClean="0"/>
          </a:p>
          <a:p>
            <a:r>
              <a:rPr lang="en-US" dirty="0" smtClean="0"/>
              <a:t>During </a:t>
            </a:r>
            <a:r>
              <a:rPr lang="en-US" dirty="0"/>
              <a:t>this process the Carbon Dioxide is driven off. </a:t>
            </a:r>
            <a:endParaRPr lang="en-US" dirty="0" smtClean="0"/>
          </a:p>
          <a:p>
            <a:r>
              <a:rPr lang="en-US" dirty="0" smtClean="0"/>
              <a:t>Approximately </a:t>
            </a:r>
            <a:r>
              <a:rPr lang="en-US" dirty="0"/>
              <a:t>1kg of cement releases about 900gms of Carbon Dioxide into the atmosphere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Therefore, green concrete came into existence to reduce the emission of carbon dioxide.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72200"/>
            <a:ext cx="1752600" cy="391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Materials for Green Concrete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Locally available:</a:t>
            </a:r>
            <a:r>
              <a:rPr lang="en-US" dirty="0"/>
              <a:t> Construction materials, components, and systems found locally or regionally, saving energy and resources in transportation to the project site.</a:t>
            </a:r>
          </a:p>
          <a:p>
            <a:r>
              <a:rPr lang="en-US" b="1" dirty="0"/>
              <a:t>Salvaged, re-furnished, or re-manufactured:</a:t>
            </a:r>
            <a:r>
              <a:rPr lang="en-US" dirty="0"/>
              <a:t> Includes saving a material from disposal and renovating, repairing, restoring, or generally improving the appearance, performance, quality, functionality, or value of a product.</a:t>
            </a:r>
          </a:p>
          <a:p>
            <a:r>
              <a:rPr lang="en-US" b="1" dirty="0"/>
              <a:t>Reusable or recyclable:</a:t>
            </a:r>
            <a:r>
              <a:rPr lang="en-US" dirty="0"/>
              <a:t> Select materials that can be easily dismantled and reused or recycled at the end of their useful life.</a:t>
            </a:r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72200"/>
            <a:ext cx="1752600" cy="391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Materials for Green Concrete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Recycled Demolition Waste </a:t>
            </a:r>
            <a:r>
              <a:rPr lang="en-US" dirty="0" smtClean="0"/>
              <a:t>Aggregate</a:t>
            </a:r>
            <a:endParaRPr lang="en-US" dirty="0"/>
          </a:p>
          <a:p>
            <a:r>
              <a:rPr lang="en-US" dirty="0" smtClean="0"/>
              <a:t>Recycled </a:t>
            </a:r>
            <a:r>
              <a:rPr lang="en-US" dirty="0"/>
              <a:t>Concrete </a:t>
            </a:r>
            <a:r>
              <a:rPr lang="en-US" dirty="0" smtClean="0"/>
              <a:t>Aggregate</a:t>
            </a:r>
            <a:endParaRPr lang="en-US" dirty="0"/>
          </a:p>
          <a:p>
            <a:r>
              <a:rPr lang="en-US" dirty="0" smtClean="0"/>
              <a:t>Blast </a:t>
            </a:r>
            <a:r>
              <a:rPr lang="en-US" dirty="0"/>
              <a:t>furnace </a:t>
            </a:r>
            <a:r>
              <a:rPr lang="en-US" dirty="0" smtClean="0"/>
              <a:t>Slag</a:t>
            </a:r>
            <a:endParaRPr lang="en-US" dirty="0"/>
          </a:p>
          <a:p>
            <a:r>
              <a:rPr lang="en-US" dirty="0" smtClean="0"/>
              <a:t>Manufactured Sand</a:t>
            </a:r>
            <a:endParaRPr lang="en-US" dirty="0"/>
          </a:p>
          <a:p>
            <a:r>
              <a:rPr lang="en-US" dirty="0" smtClean="0"/>
              <a:t>Glass Aggregate</a:t>
            </a:r>
            <a:endParaRPr lang="en-US" dirty="0"/>
          </a:p>
          <a:p>
            <a:r>
              <a:rPr lang="en-US" dirty="0" smtClean="0"/>
              <a:t>Fly </a:t>
            </a:r>
            <a:r>
              <a:rPr lang="en-US" dirty="0"/>
              <a:t>ash</a:t>
            </a: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72200"/>
            <a:ext cx="1752600" cy="391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Mix Design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Optimizes void space between aggregates by optimizing particle proportions and packing of materials. This makes more effective use of the cement binder.</a:t>
            </a:r>
          </a:p>
          <a:p>
            <a:r>
              <a:rPr lang="en-US" sz="3000" dirty="0"/>
              <a:t>Aggregates replace excess cement paste to give improved stability, less shrinkage and increase in strength &amp; durability.</a:t>
            </a:r>
          </a:p>
          <a:p>
            <a:r>
              <a:rPr lang="en-US" sz="3000" dirty="0"/>
              <a:t>Less cement also generates less heat of hydration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72200"/>
            <a:ext cx="1752600" cy="391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Mix Design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slump of the concrete and its flow are a function of the shape &amp; the quantity of the predominant size of the aggregate in the mix.</a:t>
            </a:r>
          </a:p>
          <a:p>
            <a:r>
              <a:rPr lang="en-US" dirty="0" smtClean="0"/>
              <a:t>Use of more fine aggregate gives higher slump &amp; flow. So the optimum proportions of coarse &amp; fine aggregate must be critically found to have the best and dense concrete in both fresh &amp; hardened stage of concrete.</a:t>
            </a:r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72200"/>
            <a:ext cx="1752600" cy="391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Mix Design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4338" name="Picture 2" descr="http://www.yashkrishi.com/image/o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86000"/>
            <a:ext cx="2590800" cy="2944091"/>
          </a:xfrm>
          <a:prstGeom prst="rect">
            <a:avLst/>
          </a:prstGeom>
          <a:noFill/>
        </p:spPr>
      </p:pic>
      <p:pic>
        <p:nvPicPr>
          <p:cNvPr id="14340" name="Picture 4" descr="http://www.yashkrishi.com/image/o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514599"/>
            <a:ext cx="3124200" cy="2485159"/>
          </a:xfrm>
          <a:prstGeom prst="rect">
            <a:avLst/>
          </a:prstGeom>
          <a:noFill/>
        </p:spPr>
      </p:pic>
      <p:pic>
        <p:nvPicPr>
          <p:cNvPr id="6" name="Picture 5" descr="D:\Web\Play PPT\logo\ppt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6172200"/>
            <a:ext cx="1752600" cy="391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Improved Properties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 can result in a reduced paste volume within the concrete structure resulting in a higher level of protection against concrete deterioration.</a:t>
            </a:r>
          </a:p>
          <a:p>
            <a:r>
              <a:rPr lang="en-US" dirty="0"/>
              <a:t>Higher strength per kilogram of cement</a:t>
            </a:r>
          </a:p>
          <a:p>
            <a:r>
              <a:rPr lang="en-US" dirty="0"/>
              <a:t>Increased durability &amp; lower permeability</a:t>
            </a:r>
          </a:p>
          <a:p>
            <a:r>
              <a:rPr lang="en-US" dirty="0"/>
              <a:t>More aggregates typically mean higher Modulus of elasticity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72200"/>
            <a:ext cx="1752600" cy="391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376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GREEN CONCRETE</vt:lpstr>
      <vt:lpstr>What is Green Concrete?</vt:lpstr>
      <vt:lpstr>Why Green Concrete?</vt:lpstr>
      <vt:lpstr>Materials for Green Concrete</vt:lpstr>
      <vt:lpstr>Materials for Green Concrete</vt:lpstr>
      <vt:lpstr>Mix Design</vt:lpstr>
      <vt:lpstr>Mix Design</vt:lpstr>
      <vt:lpstr>Mix Design</vt:lpstr>
      <vt:lpstr>Improved Properties</vt:lpstr>
      <vt:lpstr>Advantages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CONCRETE</dc:title>
  <dc:creator>YOGESH</dc:creator>
  <cp:lastModifiedBy>YOGESH</cp:lastModifiedBy>
  <cp:revision>3</cp:revision>
  <dcterms:created xsi:type="dcterms:W3CDTF">2013-11-12T01:57:53Z</dcterms:created>
  <dcterms:modified xsi:type="dcterms:W3CDTF">2013-11-12T02:27:39Z</dcterms:modified>
</cp:coreProperties>
</file>