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054DE-4DFE-4B7C-9AFD-6FF5C3D9E0A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B21E4-7626-4795-A50D-0FD0439AA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054DE-4DFE-4B7C-9AFD-6FF5C3D9E0A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B21E4-7626-4795-A50D-0FD0439AA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054DE-4DFE-4B7C-9AFD-6FF5C3D9E0A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B21E4-7626-4795-A50D-0FD0439AA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054DE-4DFE-4B7C-9AFD-6FF5C3D9E0A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B21E4-7626-4795-A50D-0FD0439AA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054DE-4DFE-4B7C-9AFD-6FF5C3D9E0A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B21E4-7626-4795-A50D-0FD0439AA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054DE-4DFE-4B7C-9AFD-6FF5C3D9E0A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B21E4-7626-4795-A50D-0FD0439AA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054DE-4DFE-4B7C-9AFD-6FF5C3D9E0A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B21E4-7626-4795-A50D-0FD0439AA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054DE-4DFE-4B7C-9AFD-6FF5C3D9E0A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B21E4-7626-4795-A50D-0FD0439AA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054DE-4DFE-4B7C-9AFD-6FF5C3D9E0A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B21E4-7626-4795-A50D-0FD0439AA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054DE-4DFE-4B7C-9AFD-6FF5C3D9E0A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B21E4-7626-4795-A50D-0FD0439AA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054DE-4DFE-4B7C-9AFD-6FF5C3D9E0A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B21E4-7626-4795-A50D-0FD0439AA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054DE-4DFE-4B7C-9AFD-6FF5C3D9E0AC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B21E4-7626-4795-A50D-0FD0439AA0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Plastic Recycling</a:t>
            </a:r>
            <a:endParaRPr lang="en-US" dirty="0"/>
          </a:p>
        </p:txBody>
      </p:sp>
      <p:pic>
        <p:nvPicPr>
          <p:cNvPr id="1026" name="Picture 2" descr="http://www.atlantaintownpaper.com/wp-content/uploads/2011/06/Plastic-Recycl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705224"/>
            <a:ext cx="2857500" cy="2847976"/>
          </a:xfrm>
          <a:prstGeom prst="rect">
            <a:avLst/>
          </a:prstGeom>
          <a:noFill/>
        </p:spPr>
      </p:pic>
      <p:pic>
        <p:nvPicPr>
          <p:cNvPr id="1027" name="Picture 3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914400"/>
            <a:ext cx="2989936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output of the plastic recycling process is the plastic granules.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 smtClean="0"/>
              <a:t>output is achieved by finishing the Plastic Cutting process.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 smtClean="0"/>
              <a:t>plastic granules are used for producing polythene cover. </a:t>
            </a:r>
            <a:endParaRPr lang="en-US" dirty="0" smtClean="0"/>
          </a:p>
          <a:p>
            <a:r>
              <a:rPr lang="en-US" dirty="0" smtClean="0"/>
              <a:t>Another </a:t>
            </a:r>
            <a:r>
              <a:rPr lang="en-US" dirty="0" smtClean="0"/>
              <a:t>major use of this output is producing mobile panels. 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34344"/>
            <a:ext cx="1905000" cy="388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Plastic Recycling Machine</a:t>
            </a:r>
            <a:endParaRPr lang="en-US" dirty="0"/>
          </a:p>
        </p:txBody>
      </p:sp>
      <p:pic>
        <p:nvPicPr>
          <p:cNvPr id="4098" name="Picture 2" descr="http://audop.com/uploads/products/big/Plastic-Recycling-Machine-08307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524000"/>
            <a:ext cx="7339891" cy="4419600"/>
          </a:xfrm>
          <a:prstGeom prst="rect">
            <a:avLst/>
          </a:prstGeom>
          <a:noFill/>
        </p:spPr>
      </p:pic>
      <p:pic>
        <p:nvPicPr>
          <p:cNvPr id="5" name="Picture 4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6234344"/>
            <a:ext cx="1905000" cy="388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6858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6"/>
                </a:solidFill>
              </a:rPr>
              <a:t>www.playppt.com</a:t>
            </a:r>
            <a:endParaRPr lang="en-US" dirty="0">
              <a:solidFill>
                <a:schemeClr val="accent6"/>
              </a:solidFill>
            </a:endParaRPr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819400"/>
            <a:ext cx="2989936" cy="60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Plastic Recycling is a technique of recovering waste plastic and recycling it to a useful product.</a:t>
            </a:r>
          </a:p>
          <a:p>
            <a:r>
              <a:rPr lang="en-US" dirty="0" smtClean="0"/>
              <a:t>Sometimes, the recycled plastics will be in different in form from their original stage.</a:t>
            </a:r>
          </a:p>
          <a:p>
            <a:r>
              <a:rPr lang="en-US" dirty="0" smtClean="0"/>
              <a:t>For example: the plastic bottles could be recycled to make plastic chairs and tables. 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34344"/>
            <a:ext cx="1905000" cy="388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</a:t>
            </a:r>
            <a:r>
              <a:rPr lang="en-US" dirty="0" smtClean="0"/>
              <a:t>machines </a:t>
            </a:r>
            <a:r>
              <a:rPr lang="en-US" dirty="0" smtClean="0"/>
              <a:t>are used </a:t>
            </a:r>
            <a:r>
              <a:rPr lang="en-US" dirty="0" smtClean="0"/>
              <a:t>for the plastic recycling process. They are:</a:t>
            </a:r>
          </a:p>
          <a:p>
            <a:pPr lvl="1"/>
            <a:r>
              <a:rPr lang="en-US" dirty="0" smtClean="0"/>
              <a:t>Extruder.</a:t>
            </a:r>
          </a:p>
          <a:p>
            <a:pPr lvl="1"/>
            <a:r>
              <a:rPr lang="en-US" dirty="0" smtClean="0"/>
              <a:t>Plastic Grinder Machine.</a:t>
            </a:r>
          </a:p>
          <a:p>
            <a:pPr lvl="1"/>
            <a:r>
              <a:rPr lang="en-US" dirty="0" smtClean="0"/>
              <a:t>Plastic Cutting Machine.</a:t>
            </a:r>
          </a:p>
          <a:p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34344"/>
            <a:ext cx="1905000" cy="388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1026" name="Picture 2" descr="G:\Yogesh\PPT\Jpe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03118"/>
            <a:ext cx="7469097" cy="535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228600"/>
            <a:ext cx="1905000" cy="388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plastic recycling process has large extruder &amp; small extruder with a die, a cutting machine, </a:t>
            </a:r>
            <a:r>
              <a:rPr lang="en-US" dirty="0" smtClean="0"/>
              <a:t>hopper and </a:t>
            </a:r>
            <a:r>
              <a:rPr lang="en-US" dirty="0" smtClean="0"/>
              <a:t>a motor.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melting of Low Density </a:t>
            </a:r>
            <a:r>
              <a:rPr lang="en-US" dirty="0" err="1" smtClean="0"/>
              <a:t>Polyethene</a:t>
            </a:r>
            <a:r>
              <a:rPr lang="en-US" dirty="0" smtClean="0"/>
              <a:t> (LDPE), Polypropylene (PP), and High Density </a:t>
            </a:r>
            <a:r>
              <a:rPr lang="en-US" dirty="0" err="1" smtClean="0"/>
              <a:t>Polyethene</a:t>
            </a:r>
            <a:r>
              <a:rPr lang="en-US" dirty="0" smtClean="0"/>
              <a:t> (HDPE) is the important operation in this process.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/>
              <a:t>long horizontal bed along with six heaters and a die are placed in the large extruder. </a:t>
            </a:r>
            <a:endParaRPr lang="en-US" dirty="0" smtClean="0"/>
          </a:p>
          <a:p>
            <a:r>
              <a:rPr lang="en-US" dirty="0" smtClean="0"/>
              <a:t>Similarly</a:t>
            </a:r>
            <a:r>
              <a:rPr lang="en-US" dirty="0" smtClean="0"/>
              <a:t>, the small extruder has incorporated four heaters and a die.   </a:t>
            </a:r>
          </a:p>
          <a:p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34344"/>
            <a:ext cx="1905000" cy="388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placing of plastic wastes on the hopper starts the process.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 smtClean="0"/>
              <a:t>is sent to the large extruder and die for making the wastes into liquid. </a:t>
            </a:r>
            <a:endParaRPr lang="en-US" dirty="0" smtClean="0"/>
          </a:p>
          <a:p>
            <a:r>
              <a:rPr lang="en-US" dirty="0" smtClean="0"/>
              <a:t>Consequently</a:t>
            </a:r>
            <a:r>
              <a:rPr lang="en-US" dirty="0" smtClean="0"/>
              <a:t>, the processed output from the first operation is sent into the hopper for processing it in the small extruder and die.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wastes from the last process are placed into a plastic grinder for producing discrete elements.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 smtClean="0"/>
              <a:t>elements are then placed into the first extruder and passes twin extruder screw for providing finite plastic discrete elements. 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34344"/>
            <a:ext cx="1905000" cy="388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Then, it is melted with the help of high temperature.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 smtClean="0"/>
              <a:t>will now pass the two dies and comes out in a liquid form.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 smtClean="0"/>
              <a:t>is now stored collectively for future processes.</a:t>
            </a:r>
          </a:p>
          <a:p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6234344"/>
            <a:ext cx="1905000" cy="388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Extruder - Die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Dies are often used in extruder for producing different types of plastic shapes at the exit.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 smtClean="0"/>
              <a:t>will be a great work, if it is incorporated in the cutter machine.</a:t>
            </a:r>
          </a:p>
          <a:p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371600"/>
            <a:ext cx="4267200" cy="4828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6234344"/>
            <a:ext cx="1905000" cy="388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Plastic Granules</a:t>
            </a:r>
            <a:endParaRPr lang="en-US" dirty="0"/>
          </a:p>
        </p:txBody>
      </p:sp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905000"/>
            <a:ext cx="4556981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6234344"/>
            <a:ext cx="1905000" cy="388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382</Words>
  <Application>Microsoft Office PowerPoint</Application>
  <PresentationFormat>On-screen Show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Plastic Recycling</vt:lpstr>
      <vt:lpstr>Introduction</vt:lpstr>
      <vt:lpstr>Machines Used</vt:lpstr>
      <vt:lpstr>Overview</vt:lpstr>
      <vt:lpstr>Working Process</vt:lpstr>
      <vt:lpstr>Working Process</vt:lpstr>
      <vt:lpstr>Working Process</vt:lpstr>
      <vt:lpstr>Extruder - Die</vt:lpstr>
      <vt:lpstr>Plastic Granules</vt:lpstr>
      <vt:lpstr>Output</vt:lpstr>
      <vt:lpstr>Plastic Recycling Machine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Plastic Recycling</dc:title>
  <dc:creator>YOGESH</dc:creator>
  <cp:lastModifiedBy>YOGESH</cp:lastModifiedBy>
  <cp:revision>4</cp:revision>
  <dcterms:created xsi:type="dcterms:W3CDTF">2013-11-15T13:45:40Z</dcterms:created>
  <dcterms:modified xsi:type="dcterms:W3CDTF">2013-11-15T14:34:33Z</dcterms:modified>
</cp:coreProperties>
</file>