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4" r:id="rId9"/>
    <p:sldId id="261" r:id="rId10"/>
    <p:sldId id="262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1ACF-EEE8-440C-954D-B80C2570CF1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290C7-3B3C-40D6-B22E-D177ABECDC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1ACF-EEE8-440C-954D-B80C2570CF1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290C7-3B3C-40D6-B22E-D177ABECDC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1ACF-EEE8-440C-954D-B80C2570CF1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290C7-3B3C-40D6-B22E-D177ABECDC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1ACF-EEE8-440C-954D-B80C2570CF1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290C7-3B3C-40D6-B22E-D177ABECDC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1ACF-EEE8-440C-954D-B80C2570CF1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290C7-3B3C-40D6-B22E-D177ABECDC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1ACF-EEE8-440C-954D-B80C2570CF1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290C7-3B3C-40D6-B22E-D177ABECDC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1ACF-EEE8-440C-954D-B80C2570CF1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290C7-3B3C-40D6-B22E-D177ABECDC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1ACF-EEE8-440C-954D-B80C2570CF1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290C7-3B3C-40D6-B22E-D177ABECDC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1ACF-EEE8-440C-954D-B80C2570CF1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290C7-3B3C-40D6-B22E-D177ABECDC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1ACF-EEE8-440C-954D-B80C2570CF1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290C7-3B3C-40D6-B22E-D177ABECDC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1ACF-EEE8-440C-954D-B80C2570CF1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290C7-3B3C-40D6-B22E-D177ABECDC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C1ACF-EEE8-440C-954D-B80C2570CF10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290C7-3B3C-40D6-B22E-D177ABECDC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35575"/>
            <a:ext cx="7772400" cy="1470025"/>
          </a:xfrm>
        </p:spPr>
        <p:txBody>
          <a:bodyPr/>
          <a:lstStyle/>
          <a:p>
            <a:r>
              <a:rPr lang="en-US" dirty="0" smtClean="0"/>
              <a:t>Power Door Locks</a:t>
            </a:r>
            <a:endParaRPr lang="en-US" dirty="0"/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517525"/>
            <a:ext cx="3142277" cy="701675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752600"/>
            <a:ext cx="55245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Horn Signal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system confirms successful (un)locking through either a light or a horn signal, and usually offers an option to switch easily between these two variants. </a:t>
            </a:r>
            <a:endParaRPr lang="en-US" dirty="0" smtClean="0"/>
          </a:p>
          <a:p>
            <a:r>
              <a:rPr lang="en-US" dirty="0" smtClean="0"/>
              <a:t>Both </a:t>
            </a:r>
            <a:r>
              <a:rPr lang="en-US" dirty="0"/>
              <a:t>provide almost the same functionality, though light signals are more discreet while horn signals might create a nuisance in residential neighborhoods and other busy parking areas (e.g. short-term parking lots).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manufacturers offer the ability to adjust the horn signal volume.</a:t>
            </a:r>
          </a:p>
        </p:txBody>
      </p:sp>
      <p:pic>
        <p:nvPicPr>
          <p:cNvPr id="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67944" y="6096000"/>
            <a:ext cx="2047455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657601"/>
            <a:ext cx="8229600" cy="685799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www.playppt.com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06123" y="2743200"/>
            <a:ext cx="3142277" cy="701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Power door locks</a:t>
            </a:r>
            <a:r>
              <a:rPr lang="en-US" dirty="0"/>
              <a:t> (also known as electric door locks or </a:t>
            </a:r>
            <a:r>
              <a:rPr lang="en-US" b="1" dirty="0"/>
              <a:t>central locking</a:t>
            </a:r>
            <a:r>
              <a:rPr lang="en-US" dirty="0"/>
              <a:t>) allow the driver or front passenger to simultaneously lock or unlock all the doors of an automobile or truck, by pressing a button or flipping a switch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67944" y="6096000"/>
            <a:ext cx="2047455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 door locks were introduced on the luxury Scripps-Booth in 1914, but were not common on luxury cars until Packard reintroduced them in 1956. </a:t>
            </a:r>
            <a:endParaRPr lang="en-US" dirty="0" smtClean="0"/>
          </a:p>
          <a:p>
            <a:r>
              <a:rPr lang="en-US" dirty="0" smtClean="0"/>
              <a:t>Nearly </a:t>
            </a:r>
            <a:r>
              <a:rPr lang="en-US" dirty="0"/>
              <a:t>every car model today offers this feature as at least optional equipment.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67944" y="6096000"/>
            <a:ext cx="2047455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Early systems locked and unlocked only the car doors. </a:t>
            </a: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cars today also feature systems which can unlock such things as the luggage compartment or fuel filler cap door.</a:t>
            </a:r>
          </a:p>
          <a:p>
            <a:r>
              <a:rPr lang="en-US" dirty="0"/>
              <a:t>It is also common on modern cars for the locks to activate automatically when the car is put into gear or reaches a certain speed. </a:t>
            </a:r>
            <a:endParaRPr lang="en-US" dirty="0" smtClean="0"/>
          </a:p>
          <a:p>
            <a:r>
              <a:rPr lang="en-US" dirty="0" smtClean="0"/>
              <a:t>Automatic </a:t>
            </a:r>
            <a:r>
              <a:rPr lang="en-US" dirty="0"/>
              <a:t>unlocking when the car is parked is usually also featured on such systems.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67944" y="6096000"/>
            <a:ext cx="2047455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447800"/>
            <a:ext cx="67532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67944" y="6096000"/>
            <a:ext cx="2047455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the case of power door locks, the body controller monitors all of the possible sources of an "unlock" or "lock" signal.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monitors a door-mounted touchpad and unlocks the doors when the correct code is entered.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monitors a radio frequency and unlocks the doors when it receives the correct digital code from the radio transmitter in your key fob, and also monitors the switches inside the car.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it receives a signal from any of these sources, it provides power to the actuator that unlocks or locks the doors.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67944" y="6096000"/>
            <a:ext cx="2047455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</a:t>
            </a:r>
            <a:endParaRPr lang="en-US" dirty="0"/>
          </a:p>
        </p:txBody>
      </p:sp>
      <p:pic>
        <p:nvPicPr>
          <p:cNvPr id="5122" name="Picture 2" descr="C:\Users\YOGESH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752600"/>
            <a:ext cx="5985093" cy="4191000"/>
          </a:xfrm>
          <a:prstGeom prst="rect">
            <a:avLst/>
          </a:prstGeom>
          <a:noFill/>
        </p:spPr>
      </p:pic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67944" y="6096000"/>
            <a:ext cx="2047455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Unlock</a:t>
            </a:r>
            <a:endParaRPr lang="en-US" dirty="0"/>
          </a:p>
        </p:txBody>
      </p:sp>
      <p:pic>
        <p:nvPicPr>
          <p:cNvPr id="4098" name="Picture 2" descr="C:\Users\YOGESH\Downloads\DoorAnimation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752600"/>
            <a:ext cx="5943600" cy="4171950"/>
          </a:xfrm>
          <a:prstGeom prst="rect">
            <a:avLst/>
          </a:prstGeom>
          <a:noFill/>
        </p:spPr>
      </p:pic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67944" y="6096000"/>
            <a:ext cx="2047455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Pressing a button on the key unlocks all of the car doors. </a:t>
            </a:r>
            <a:endParaRPr lang="en-US" dirty="0" smtClean="0"/>
          </a:p>
          <a:p>
            <a:r>
              <a:rPr lang="en-US" dirty="0" smtClean="0"/>
              <a:t>Another </a:t>
            </a:r>
            <a:r>
              <a:rPr lang="en-US" dirty="0"/>
              <a:t>button locks the car. </a:t>
            </a:r>
            <a:endParaRPr lang="en-US" dirty="0" smtClean="0"/>
          </a:p>
          <a:p>
            <a:r>
              <a:rPr lang="en-US" dirty="0" smtClean="0"/>
              <a:t>Today</a:t>
            </a:r>
            <a:r>
              <a:rPr lang="en-US" dirty="0"/>
              <a:t>, many cars with power door locks also have a radio frequency remote keyless system, which allows a person to press a button on a remote control key fob.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981200"/>
            <a:ext cx="3839183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67944" y="6096000"/>
            <a:ext cx="2047455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347</Words>
  <Application>Microsoft Office PowerPoint</Application>
  <PresentationFormat>On-screen Show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 Door Locks</vt:lpstr>
      <vt:lpstr>Intro</vt:lpstr>
      <vt:lpstr>History</vt:lpstr>
      <vt:lpstr>Overview</vt:lpstr>
      <vt:lpstr>Overview</vt:lpstr>
      <vt:lpstr>Body Controller</vt:lpstr>
      <vt:lpstr>Lock</vt:lpstr>
      <vt:lpstr>Unlock</vt:lpstr>
      <vt:lpstr>Remote Control</vt:lpstr>
      <vt:lpstr>Horn Signal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 PPT</dc:title>
  <dc:creator>YOGESH</dc:creator>
  <cp:lastModifiedBy>YOGESH</cp:lastModifiedBy>
  <cp:revision>5</cp:revision>
  <dcterms:created xsi:type="dcterms:W3CDTF">2013-11-19T09:29:21Z</dcterms:created>
  <dcterms:modified xsi:type="dcterms:W3CDTF">2013-11-19T10:19:02Z</dcterms:modified>
</cp:coreProperties>
</file>