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1" r:id="rId6"/>
    <p:sldId id="264" r:id="rId7"/>
    <p:sldId id="260" r:id="rId8"/>
    <p:sldId id="263" r:id="rId9"/>
    <p:sldId id="262" r:id="rId10"/>
    <p:sldId id="266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005D57A-E52F-4303-9819-062991610DF0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4EF9EC-0016-471C-8A04-D60C302CC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D57A-E52F-4303-9819-062991610DF0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EF9EC-0016-471C-8A04-D60C302CC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005D57A-E52F-4303-9819-062991610DF0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74EF9EC-0016-471C-8A04-D60C302CC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D57A-E52F-4303-9819-062991610DF0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4EF9EC-0016-471C-8A04-D60C302CCF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D57A-E52F-4303-9819-062991610DF0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74EF9EC-0016-471C-8A04-D60C302CCF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005D57A-E52F-4303-9819-062991610DF0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4EF9EC-0016-471C-8A04-D60C302CCF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005D57A-E52F-4303-9819-062991610DF0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4EF9EC-0016-471C-8A04-D60C302CCF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D57A-E52F-4303-9819-062991610DF0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4EF9EC-0016-471C-8A04-D60C302CC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D57A-E52F-4303-9819-062991610DF0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4EF9EC-0016-471C-8A04-D60C302CC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D57A-E52F-4303-9819-062991610DF0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4EF9EC-0016-471C-8A04-D60C302CCF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005D57A-E52F-4303-9819-062991610DF0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74EF9EC-0016-471C-8A04-D60C302CCF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005D57A-E52F-4303-9819-062991610DF0}" type="datetimeFigureOut">
              <a:rPr lang="en-US" smtClean="0"/>
              <a:pPr/>
              <a:t>11/27/2013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74EF9EC-0016-471C-8A04-D60C302CC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685800"/>
            <a:ext cx="7086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Radio frequency module</a:t>
            </a:r>
            <a:endParaRPr lang="en-US" dirty="0"/>
          </a:p>
        </p:txBody>
      </p:sp>
      <p:pic>
        <p:nvPicPr>
          <p:cNvPr id="1026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4876800"/>
            <a:ext cx="3352800" cy="748685"/>
          </a:xfrm>
          <a:prstGeom prst="rect">
            <a:avLst/>
          </a:prstGeom>
          <a:noFill/>
        </p:spPr>
      </p:pic>
      <p:pic>
        <p:nvPicPr>
          <p:cNvPr id="1030" name="Picture 6" descr="http://www.iconattitude.com/icons/open_icon_library/symbols/png/256/pictograms-aem-0054-radio_frequency_electromagnetic_radiation_hazard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1981200"/>
            <a:ext cx="2438400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Remote control</a:t>
            </a:r>
          </a:p>
          <a:p>
            <a:r>
              <a:rPr lang="en-US" dirty="0" smtClean="0"/>
              <a:t>Wireless data transmissions</a:t>
            </a:r>
          </a:p>
          <a:p>
            <a:r>
              <a:rPr lang="en-US" dirty="0" smtClean="0"/>
              <a:t>Wireless home security systems</a:t>
            </a:r>
          </a:p>
          <a:p>
            <a:r>
              <a:rPr lang="en-US" dirty="0" smtClean="0"/>
              <a:t>Digital video / audio transmissions</a:t>
            </a:r>
          </a:p>
          <a:p>
            <a:r>
              <a:rPr lang="en-US" dirty="0" smtClean="0"/>
              <a:t>Biological signal acquisition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6109315"/>
            <a:ext cx="1987829" cy="4438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3810000"/>
            <a:ext cx="8153400" cy="6858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FF6600"/>
                </a:solidFill>
              </a:rPr>
              <a:t>www.playppt.com</a:t>
            </a:r>
            <a:endParaRPr lang="en-US" dirty="0">
              <a:solidFill>
                <a:srgbClr val="FF6600"/>
              </a:solidFill>
            </a:endParaRP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971800"/>
            <a:ext cx="3448871" cy="7701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 </a:t>
            </a:r>
            <a:r>
              <a:rPr lang="en-US" b="1" dirty="0" smtClean="0"/>
              <a:t>RF module </a:t>
            </a:r>
            <a:r>
              <a:rPr lang="en-US" dirty="0" smtClean="0"/>
              <a:t>is a small electronic circuit used to transmit and receive radio signals.</a:t>
            </a:r>
          </a:p>
          <a:p>
            <a:r>
              <a:rPr lang="en-US" dirty="0" smtClean="0"/>
              <a:t>As the name suggests, RF module operates with the help of Radio Frequency.</a:t>
            </a:r>
          </a:p>
          <a:p>
            <a:r>
              <a:rPr lang="en-US" dirty="0" smtClean="0"/>
              <a:t>The corresponding frequency range varies between 30 kHz &amp; 300 GHz.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6109315"/>
            <a:ext cx="1987829" cy="4438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RF Transmitter</a:t>
            </a:r>
          </a:p>
          <a:p>
            <a:r>
              <a:rPr lang="en-US" dirty="0" smtClean="0"/>
              <a:t>RF Receiver </a:t>
            </a:r>
          </a:p>
          <a:p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HT12E IC</a:t>
            </a:r>
          </a:p>
          <a:p>
            <a:r>
              <a:rPr lang="en-US" dirty="0" smtClean="0"/>
              <a:t>HT12D IC</a:t>
            </a:r>
            <a:endParaRPr lang="en-US" dirty="0"/>
          </a:p>
        </p:txBody>
      </p:sp>
      <p:pic>
        <p:nvPicPr>
          <p:cNvPr id="16386" name="Picture 2" descr="http://1.bp.blogspot.com/-ZZFvo03Qm3E/T3MnDyxKobI/AAAAAAAAAGY/HOmTlILAERI/s1600/RF+Module+Pin+Diagr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946024"/>
            <a:ext cx="5181600" cy="3530976"/>
          </a:xfrm>
          <a:prstGeom prst="rect">
            <a:avLst/>
          </a:prstGeom>
          <a:noFill/>
        </p:spPr>
      </p:pic>
      <p:pic>
        <p:nvPicPr>
          <p:cNvPr id="6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6109315"/>
            <a:ext cx="1987829" cy="4438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pic>
        <p:nvPicPr>
          <p:cNvPr id="14339" name="Picture 3" descr="C:\Users\YOGESH\Desktop\RF-BASED-REMOTE-CONTRO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828800"/>
            <a:ext cx="5830887" cy="4267200"/>
          </a:xfrm>
          <a:prstGeom prst="rect">
            <a:avLst/>
          </a:prstGeom>
          <a:noFill/>
        </p:spPr>
      </p:pic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6109315"/>
            <a:ext cx="1987829" cy="4438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HT12E IC – The Encoder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HT12E is an encoder integrated circuit of </a:t>
            </a:r>
            <a:r>
              <a:rPr lang="en-IN" dirty="0" smtClean="0"/>
              <a:t>2</a:t>
            </a:r>
            <a:r>
              <a:rPr lang="en-IN" baseline="30000" dirty="0" smtClean="0"/>
              <a:t>12</a:t>
            </a:r>
            <a:r>
              <a:rPr lang="en-US" dirty="0" smtClean="0"/>
              <a:t> series of encoders.</a:t>
            </a:r>
          </a:p>
          <a:p>
            <a:r>
              <a:rPr lang="en-US" dirty="0" smtClean="0"/>
              <a:t>It converts the parallel inputs into serial output. </a:t>
            </a:r>
          </a:p>
          <a:p>
            <a:r>
              <a:rPr lang="en-US" dirty="0" smtClean="0"/>
              <a:t>It encodes the 12 bit parallel data into serial for transmission through an RF transmitter. </a:t>
            </a:r>
          </a:p>
          <a:p>
            <a:r>
              <a:rPr lang="en-US" dirty="0" smtClean="0"/>
              <a:t>These 12 bits are divided into 8 address bits and 4 data bits.</a:t>
            </a: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6109315"/>
            <a:ext cx="1987829" cy="4438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 out Diagram</a:t>
            </a:r>
            <a:endParaRPr lang="en-US" dirty="0"/>
          </a:p>
        </p:txBody>
      </p:sp>
      <p:pic>
        <p:nvPicPr>
          <p:cNvPr id="21508" name="Picture 4" descr="http://www.botskool.com/images/elec/brfrc2.jpg"/>
          <p:cNvPicPr>
            <a:picLocks noChangeAspect="1" noChangeArrowheads="1"/>
          </p:cNvPicPr>
          <p:nvPr/>
        </p:nvPicPr>
        <p:blipFill>
          <a:blip r:embed="rId2"/>
          <a:srcRect l="5776" t="7120" r="10469" b="11145"/>
          <a:stretch>
            <a:fillRect/>
          </a:stretch>
        </p:blipFill>
        <p:spPr bwMode="auto">
          <a:xfrm>
            <a:off x="2209800" y="1600200"/>
            <a:ext cx="4419600" cy="5029200"/>
          </a:xfrm>
          <a:prstGeom prst="rect">
            <a:avLst/>
          </a:prstGeom>
          <a:noFill/>
        </p:spPr>
      </p:pic>
      <p:pic>
        <p:nvPicPr>
          <p:cNvPr id="6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6109315"/>
            <a:ext cx="1987829" cy="4438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HT12D IC – The Decoder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HT12D IC is a decoder integrated circuit that belongs to </a:t>
            </a:r>
            <a:r>
              <a:rPr lang="en-IN" dirty="0" smtClean="0"/>
              <a:t>2</a:t>
            </a:r>
            <a:r>
              <a:rPr lang="en-IN" baseline="30000" dirty="0" smtClean="0"/>
              <a:t>12</a:t>
            </a:r>
            <a:r>
              <a:rPr lang="en-US" dirty="0" smtClean="0"/>
              <a:t> series of decoders.</a:t>
            </a:r>
          </a:p>
          <a:p>
            <a:r>
              <a:rPr lang="en-US" dirty="0" smtClean="0"/>
              <a:t>It converts the serial input into parallel outputs.</a:t>
            </a:r>
          </a:p>
          <a:p>
            <a:r>
              <a:rPr lang="en-US" dirty="0" smtClean="0"/>
              <a:t>The serial input data is compared with the local addresses three times continuously.</a:t>
            </a:r>
          </a:p>
          <a:p>
            <a:r>
              <a:rPr lang="en-US" dirty="0" smtClean="0"/>
              <a:t>The input data code is decoded when no error or unmatched codes are found.</a:t>
            </a: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6109315"/>
            <a:ext cx="1987829" cy="4438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 out Diagram	</a:t>
            </a:r>
            <a:endParaRPr lang="en-US" dirty="0"/>
          </a:p>
        </p:txBody>
      </p:sp>
      <p:pic>
        <p:nvPicPr>
          <p:cNvPr id="1028" name="Picture 4" descr="http://www.botskool.com/images/elec/brfrc3_1.jpg"/>
          <p:cNvPicPr>
            <a:picLocks noChangeAspect="1" noChangeArrowheads="1"/>
          </p:cNvPicPr>
          <p:nvPr/>
        </p:nvPicPr>
        <p:blipFill>
          <a:blip r:embed="rId2"/>
          <a:srcRect l="7092" t="7533" r="10638" b="15631"/>
          <a:stretch>
            <a:fillRect/>
          </a:stretch>
        </p:blipFill>
        <p:spPr bwMode="auto">
          <a:xfrm>
            <a:off x="2209800" y="1981200"/>
            <a:ext cx="4419600" cy="3886200"/>
          </a:xfrm>
          <a:prstGeom prst="rect">
            <a:avLst/>
          </a:prstGeom>
          <a:noFill/>
        </p:spPr>
      </p:pic>
      <p:pic>
        <p:nvPicPr>
          <p:cNvPr id="6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6109315"/>
            <a:ext cx="1987829" cy="4438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works?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RF transmitter/receiver pair operates at a frequency of 434 </a:t>
            </a:r>
            <a:r>
              <a:rPr lang="en-US" dirty="0" err="1" smtClean="0"/>
              <a:t>MHz.</a:t>
            </a:r>
            <a:r>
              <a:rPr lang="en-US" dirty="0" smtClean="0"/>
              <a:t> </a:t>
            </a:r>
          </a:p>
          <a:p>
            <a:r>
              <a:rPr lang="en-US" dirty="0" smtClean="0"/>
              <a:t>An RF transmitter receives serial data and transmits it wirelessly through RF connected at pin 4.</a:t>
            </a:r>
          </a:p>
          <a:p>
            <a:r>
              <a:rPr lang="en-US" dirty="0" smtClean="0"/>
              <a:t>The transmission occurs at the rate of 1 Kbps – 10 Kbps.</a:t>
            </a:r>
          </a:p>
          <a:p>
            <a:r>
              <a:rPr lang="en-US" dirty="0" smtClean="0"/>
              <a:t>The transmitted data is received by an RF receiver operating at the same frequency as that of the transmitter.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6109315"/>
            <a:ext cx="1987829" cy="4438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61</TotalTime>
  <Words>225</Words>
  <Application>Microsoft Office PowerPoint</Application>
  <PresentationFormat>On-screen Show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Median</vt:lpstr>
      <vt:lpstr>Radio frequency module</vt:lpstr>
      <vt:lpstr>Introduction</vt:lpstr>
      <vt:lpstr>Main Components</vt:lpstr>
      <vt:lpstr>Overview</vt:lpstr>
      <vt:lpstr>HT12E IC – The Encoder</vt:lpstr>
      <vt:lpstr>Pin out Diagram</vt:lpstr>
      <vt:lpstr>HT12D IC – The Decoder</vt:lpstr>
      <vt:lpstr>Pin out Diagram </vt:lpstr>
      <vt:lpstr>How it works?</vt:lpstr>
      <vt:lpstr>Important Applications</vt:lpstr>
      <vt:lpstr>Thank You!!!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RF based Wireless Remote</dc:title>
  <dc:creator>YOGESH</dc:creator>
  <cp:lastModifiedBy>YOGESH</cp:lastModifiedBy>
  <cp:revision>8</cp:revision>
  <dcterms:created xsi:type="dcterms:W3CDTF">2013-11-26T15:08:47Z</dcterms:created>
  <dcterms:modified xsi:type="dcterms:W3CDTF">2013-11-27T05:48:02Z</dcterms:modified>
</cp:coreProperties>
</file>