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59" r:id="rId6"/>
    <p:sldId id="260" r:id="rId7"/>
    <p:sldId id="261" r:id="rId8"/>
    <p:sldId id="262" r:id="rId9"/>
    <p:sldId id="263" r:id="rId10"/>
    <p:sldId id="264" r:id="rId11"/>
    <p:sldId id="265" r:id="rId12"/>
    <p:sldId id="266"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4EC0FB-254F-4181-B289-280AB36C5D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BA09F1-031A-4761-8D85-3A18B13BB89B}" type="datetimeFigureOut">
              <a:rPr lang="en-US" smtClean="0"/>
              <a:t>12/4/2013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4EC0FB-254F-4181-B289-280AB36C5D94}"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FBA09F1-031A-4761-8D85-3A18B13BB89B}" type="datetimeFigureOut">
              <a:rPr lang="en-US" smtClean="0"/>
              <a:t>12/4/2013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B4EC0FB-254F-4181-B289-280AB36C5D9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Electronic Money</a:t>
            </a:r>
            <a:endParaRPr lang="en-US" dirty="0"/>
          </a:p>
        </p:txBody>
      </p:sp>
      <p:pic>
        <p:nvPicPr>
          <p:cNvPr id="1026" name="Picture 2" descr="D:\Web\Play PPT\logo\pptlogo.png"/>
          <p:cNvPicPr>
            <a:picLocks noChangeAspect="1" noChangeArrowheads="1"/>
          </p:cNvPicPr>
          <p:nvPr/>
        </p:nvPicPr>
        <p:blipFill>
          <a:blip r:embed="rId2"/>
          <a:srcRect/>
          <a:stretch>
            <a:fillRect/>
          </a:stretch>
        </p:blipFill>
        <p:spPr bwMode="auto">
          <a:xfrm>
            <a:off x="2971800" y="990600"/>
            <a:ext cx="3071185" cy="685800"/>
          </a:xfrm>
          <a:prstGeom prst="rect">
            <a:avLst/>
          </a:prstGeom>
          <a:noFill/>
        </p:spPr>
      </p:pic>
      <p:pic>
        <p:nvPicPr>
          <p:cNvPr id="1028" name="Picture 4" descr="http://ec.europa.eu/yqol/images/areas/emoney.jpg"/>
          <p:cNvPicPr>
            <a:picLocks noChangeAspect="1" noChangeArrowheads="1"/>
          </p:cNvPicPr>
          <p:nvPr/>
        </p:nvPicPr>
        <p:blipFill>
          <a:blip r:embed="rId3"/>
          <a:srcRect/>
          <a:stretch>
            <a:fillRect/>
          </a:stretch>
        </p:blipFill>
        <p:spPr bwMode="auto">
          <a:xfrm>
            <a:off x="3581400" y="3733800"/>
            <a:ext cx="2257425" cy="237172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 Electronic Currency</a:t>
            </a:r>
            <a:endParaRPr lang="en-US" dirty="0"/>
          </a:p>
        </p:txBody>
      </p:sp>
      <p:sp>
        <p:nvSpPr>
          <p:cNvPr id="3" name="Content Placeholder 2"/>
          <p:cNvSpPr>
            <a:spLocks noGrp="1"/>
          </p:cNvSpPr>
          <p:nvPr>
            <p:ph idx="1"/>
          </p:nvPr>
        </p:nvSpPr>
        <p:spPr/>
        <p:txBody>
          <a:bodyPr/>
          <a:lstStyle/>
          <a:p>
            <a:pPr lvl="0"/>
            <a:r>
              <a:rPr lang="en-US" dirty="0"/>
              <a:t>Hard Electronic Currency does not allow reversing charges i.e. it supports only Non - Reversible transaction. </a:t>
            </a:r>
            <a:endParaRPr lang="en-US" dirty="0" smtClean="0"/>
          </a:p>
          <a:p>
            <a:pPr lvl="0"/>
            <a:r>
              <a:rPr lang="en-US" dirty="0" smtClean="0"/>
              <a:t>The </a:t>
            </a:r>
            <a:r>
              <a:rPr lang="en-US" dirty="0"/>
              <a:t>advantage of this type is that it reduces the operating cost of e - currency system.</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 Electronic Currency</a:t>
            </a:r>
            <a:endParaRPr lang="en-US" dirty="0"/>
          </a:p>
        </p:txBody>
      </p:sp>
      <p:sp>
        <p:nvSpPr>
          <p:cNvPr id="3" name="Content Placeholder 2"/>
          <p:cNvSpPr>
            <a:spLocks noGrp="1"/>
          </p:cNvSpPr>
          <p:nvPr>
            <p:ph idx="1"/>
          </p:nvPr>
        </p:nvSpPr>
        <p:spPr/>
        <p:txBody>
          <a:bodyPr/>
          <a:lstStyle/>
          <a:p>
            <a:r>
              <a:rPr lang="en-US" dirty="0"/>
              <a:t>Soft Electronic Currency allows payment reversals. </a:t>
            </a:r>
            <a:endParaRPr lang="en-US" dirty="0" smtClean="0"/>
          </a:p>
          <a:p>
            <a:r>
              <a:rPr lang="en-US" dirty="0" smtClean="0"/>
              <a:t>The </a:t>
            </a:r>
            <a:r>
              <a:rPr lang="en-US" dirty="0"/>
              <a:t>payment is reversed only in case of dispute or fraud. </a:t>
            </a:r>
            <a:endParaRPr lang="en-US" dirty="0" smtClean="0"/>
          </a:p>
          <a:p>
            <a:r>
              <a:rPr lang="en-US" dirty="0" smtClean="0"/>
              <a:t>The </a:t>
            </a:r>
            <a:r>
              <a:rPr lang="en-US" dirty="0"/>
              <a:t>payment reversible time will be 72 hrs or even more. </a:t>
            </a:r>
            <a:endParaRPr lang="en-US" dirty="0" smtClean="0"/>
          </a:p>
          <a:p>
            <a:r>
              <a:rPr lang="en-US" dirty="0" smtClean="0"/>
              <a:t>Some </a:t>
            </a:r>
            <a:r>
              <a:rPr lang="en-US" dirty="0"/>
              <a:t>examples of this type are Credit Card and </a:t>
            </a:r>
            <a:r>
              <a:rPr lang="en-US" dirty="0" smtClean="0"/>
              <a:t>PayPal</a:t>
            </a:r>
            <a:r>
              <a:rPr lang="en-US" dirty="0"/>
              <a:t>.</a:t>
            </a:r>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Electronic Money systems are developing day by day. </a:t>
            </a:r>
            <a:endParaRPr lang="en-US" dirty="0" smtClean="0"/>
          </a:p>
          <a:p>
            <a:r>
              <a:rPr lang="en-US" dirty="0" smtClean="0"/>
              <a:t>Some </a:t>
            </a:r>
            <a:r>
              <a:rPr lang="en-US" dirty="0"/>
              <a:t>of the developments are: it can be used with Secured Credit Cards for wide range facilities and the bank accounts that are linked can be used with an internet to exchange currency with Secure Micropayment system like </a:t>
            </a:r>
            <a:r>
              <a:rPr lang="en-US" dirty="0" smtClean="0"/>
              <a:t>PayPal</a:t>
            </a:r>
            <a:r>
              <a:rPr lang="en-US" dirty="0"/>
              <a:t>.  </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457200" y="3657600"/>
            <a:ext cx="8229600" cy="762000"/>
          </a:xfrm>
        </p:spPr>
        <p:txBody>
          <a:bodyPr/>
          <a:lstStyle/>
          <a:p>
            <a:pPr algn="ctr">
              <a:buNone/>
            </a:pPr>
            <a:r>
              <a:rPr lang="en-US" dirty="0" smtClean="0">
                <a:solidFill>
                  <a:schemeClr val="accent1"/>
                </a:solidFill>
              </a:rPr>
              <a:t>www.playppt.com</a:t>
            </a:r>
            <a:endParaRPr lang="en-US" dirty="0">
              <a:solidFill>
                <a:schemeClr val="accent1"/>
              </a:solidFill>
            </a:endParaRPr>
          </a:p>
        </p:txBody>
      </p:sp>
      <p:pic>
        <p:nvPicPr>
          <p:cNvPr id="4" name="Picture 2" descr="D:\Web\Play PPT\logo\pptlogo.png"/>
          <p:cNvPicPr>
            <a:picLocks noChangeAspect="1" noChangeArrowheads="1"/>
          </p:cNvPicPr>
          <p:nvPr/>
        </p:nvPicPr>
        <p:blipFill>
          <a:blip r:embed="rId2"/>
          <a:srcRect/>
          <a:stretch>
            <a:fillRect/>
          </a:stretch>
        </p:blipFill>
        <p:spPr bwMode="auto">
          <a:xfrm>
            <a:off x="3048000" y="2667000"/>
            <a:ext cx="3071185" cy="685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Electronic Money?</a:t>
            </a:r>
            <a:endParaRPr lang="en-US" dirty="0"/>
          </a:p>
        </p:txBody>
      </p:sp>
      <p:sp>
        <p:nvSpPr>
          <p:cNvPr id="3" name="Content Placeholder 2"/>
          <p:cNvSpPr>
            <a:spLocks noGrp="1"/>
          </p:cNvSpPr>
          <p:nvPr>
            <p:ph idx="1"/>
          </p:nvPr>
        </p:nvSpPr>
        <p:spPr/>
        <p:txBody>
          <a:bodyPr>
            <a:normAutofit fontScale="92500"/>
          </a:bodyPr>
          <a:lstStyle/>
          <a:p>
            <a:r>
              <a:rPr lang="en-US" dirty="0"/>
              <a:t>Scrip or money that is exchanged only through electronically is referred to as electronic money. </a:t>
            </a:r>
            <a:endParaRPr lang="en-US" dirty="0" smtClean="0"/>
          </a:p>
          <a:p>
            <a:r>
              <a:rPr lang="en-US" dirty="0" smtClean="0"/>
              <a:t>Electronic </a:t>
            </a:r>
            <a:r>
              <a:rPr lang="en-US" dirty="0"/>
              <a:t>Money is also referred as e - money, Electronic Cash, Digital Money, Electronic Currency, Digital Currency, e - currency, Digital Cash, and Cyber Currency. </a:t>
            </a:r>
            <a:endParaRPr lang="en-US" dirty="0" smtClean="0"/>
          </a:p>
          <a:p>
            <a:r>
              <a:rPr lang="en-US" dirty="0" smtClean="0"/>
              <a:t>Electronic </a:t>
            </a:r>
            <a:r>
              <a:rPr lang="en-US" dirty="0"/>
              <a:t>Money uses Internet, Digital Stored Value systems, and Computer Networks. </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a:t>Direct </a:t>
            </a:r>
            <a:r>
              <a:rPr lang="en-US" dirty="0" smtClean="0"/>
              <a:t>Deposit</a:t>
            </a:r>
          </a:p>
          <a:p>
            <a:r>
              <a:rPr lang="en-US" dirty="0" smtClean="0"/>
              <a:t>EFT </a:t>
            </a:r>
            <a:r>
              <a:rPr lang="en-US" dirty="0"/>
              <a:t>(Electronic Funds </a:t>
            </a:r>
            <a:r>
              <a:rPr lang="en-US" dirty="0" smtClean="0"/>
              <a:t>Transfer)</a:t>
            </a:r>
          </a:p>
          <a:p>
            <a:r>
              <a:rPr lang="en-US" dirty="0" smtClean="0"/>
              <a:t>Virtual Currency</a:t>
            </a:r>
          </a:p>
          <a:p>
            <a:r>
              <a:rPr lang="en-US" dirty="0" smtClean="0"/>
              <a:t>Digital </a:t>
            </a:r>
            <a:r>
              <a:rPr lang="en-US" dirty="0"/>
              <a:t>Gold Currency.</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a:t>
            </a:r>
            <a:endParaRPr lang="en-US" dirty="0"/>
          </a:p>
        </p:txBody>
      </p:sp>
      <p:pic>
        <p:nvPicPr>
          <p:cNvPr id="14338" name="Picture 2" descr="C:\Users\YOGESH\Desktop\7103571-0-large.jpg"/>
          <p:cNvPicPr>
            <a:picLocks noChangeAspect="1" noChangeArrowheads="1"/>
          </p:cNvPicPr>
          <p:nvPr/>
        </p:nvPicPr>
        <p:blipFill>
          <a:blip r:embed="rId2"/>
          <a:srcRect/>
          <a:stretch>
            <a:fillRect/>
          </a:stretch>
        </p:blipFill>
        <p:spPr bwMode="auto">
          <a:xfrm>
            <a:off x="1066800" y="685800"/>
            <a:ext cx="6934200" cy="4487364"/>
          </a:xfrm>
          <a:prstGeom prst="rect">
            <a:avLst/>
          </a:prstGeom>
          <a:noFill/>
        </p:spPr>
      </p:pic>
      <p:pic>
        <p:nvPicPr>
          <p:cNvPr id="5" name="Picture 2" descr="D:\Web\Play PPT\logo\pptlogo.png"/>
          <p:cNvPicPr>
            <a:picLocks noChangeAspect="1" noChangeArrowheads="1"/>
          </p:cNvPicPr>
          <p:nvPr/>
        </p:nvPicPr>
        <p:blipFill>
          <a:blip r:embed="rId3"/>
          <a:srcRect/>
          <a:stretch>
            <a:fillRect/>
          </a:stretch>
        </p:blipFill>
        <p:spPr bwMode="auto">
          <a:xfrm>
            <a:off x="7232371" y="6096000"/>
            <a:ext cx="1706214" cy="381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a:t>
            </a:r>
            <a:endParaRPr lang="en-US" dirty="0"/>
          </a:p>
        </p:txBody>
      </p:sp>
      <p:sp>
        <p:nvSpPr>
          <p:cNvPr id="3" name="Content Placeholder 2"/>
          <p:cNvSpPr>
            <a:spLocks noGrp="1"/>
          </p:cNvSpPr>
          <p:nvPr>
            <p:ph idx="1"/>
          </p:nvPr>
        </p:nvSpPr>
        <p:spPr/>
        <p:txBody>
          <a:bodyPr/>
          <a:lstStyle/>
          <a:p>
            <a:pPr lvl="0"/>
            <a:r>
              <a:rPr lang="en-US" dirty="0"/>
              <a:t>Centralized </a:t>
            </a:r>
            <a:r>
              <a:rPr lang="en-US" dirty="0" smtClean="0"/>
              <a:t>Systems</a:t>
            </a:r>
            <a:endParaRPr lang="en-US" dirty="0"/>
          </a:p>
          <a:p>
            <a:pPr lvl="0"/>
            <a:r>
              <a:rPr lang="en-US" dirty="0"/>
              <a:t>Decentralized </a:t>
            </a:r>
            <a:r>
              <a:rPr lang="en-US" dirty="0" smtClean="0"/>
              <a:t>Systems</a:t>
            </a:r>
            <a:endParaRPr lang="en-US" dirty="0"/>
          </a:p>
          <a:p>
            <a:pPr lvl="0"/>
            <a:r>
              <a:rPr lang="en-US" dirty="0"/>
              <a:t>Offline Anonymous </a:t>
            </a:r>
            <a:r>
              <a:rPr lang="en-US" dirty="0" smtClean="0"/>
              <a:t>Systems</a:t>
            </a:r>
          </a:p>
          <a:p>
            <a:pPr lvl="0"/>
            <a:endParaRPr lang="en-US" dirty="0"/>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Centralized Systems</a:t>
            </a:r>
            <a:endParaRPr lang="en-US" dirty="0"/>
          </a:p>
        </p:txBody>
      </p:sp>
      <p:sp>
        <p:nvSpPr>
          <p:cNvPr id="3" name="Content Placeholder 2"/>
          <p:cNvSpPr>
            <a:spLocks noGrp="1"/>
          </p:cNvSpPr>
          <p:nvPr>
            <p:ph idx="1"/>
          </p:nvPr>
        </p:nvSpPr>
        <p:spPr/>
        <p:txBody>
          <a:bodyPr/>
          <a:lstStyle/>
          <a:p>
            <a:r>
              <a:rPr lang="en-US" dirty="0"/>
              <a:t>There are many centralized systems that directly sell their </a:t>
            </a:r>
            <a:r>
              <a:rPr lang="en-US" dirty="0" smtClean="0"/>
              <a:t>e-currency </a:t>
            </a:r>
            <a:r>
              <a:rPr lang="en-US" dirty="0"/>
              <a:t>to end users is </a:t>
            </a:r>
            <a:r>
              <a:rPr lang="en-US" dirty="0" err="1"/>
              <a:t>WebMoney</a:t>
            </a:r>
            <a:r>
              <a:rPr lang="en-US" dirty="0"/>
              <a:t>, </a:t>
            </a:r>
            <a:r>
              <a:rPr lang="en-US" dirty="0" smtClean="0"/>
              <a:t>PayPal</a:t>
            </a:r>
            <a:r>
              <a:rPr lang="en-US" dirty="0"/>
              <a:t>, Hub Culture </a:t>
            </a:r>
            <a:r>
              <a:rPr lang="en-US" dirty="0" err="1"/>
              <a:t>Ven</a:t>
            </a:r>
            <a:r>
              <a:rPr lang="en-US" dirty="0"/>
              <a:t>, and </a:t>
            </a:r>
            <a:r>
              <a:rPr lang="en-US" dirty="0" err="1"/>
              <a:t>CashU</a:t>
            </a:r>
            <a:r>
              <a:rPr lang="en-US" dirty="0"/>
              <a:t> but Liberty Reserve sells only via 3</a:t>
            </a:r>
            <a:r>
              <a:rPr lang="en-US" baseline="30000" dirty="0"/>
              <a:t>rd</a:t>
            </a:r>
            <a:r>
              <a:rPr lang="en-US" dirty="0"/>
              <a:t> party digital currency exchangers. </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Decentralized Systems</a:t>
            </a:r>
            <a:endParaRPr lang="en-US" dirty="0"/>
          </a:p>
        </p:txBody>
      </p:sp>
      <p:sp>
        <p:nvSpPr>
          <p:cNvPr id="3" name="Content Placeholder 2"/>
          <p:cNvSpPr>
            <a:spLocks noGrp="1"/>
          </p:cNvSpPr>
          <p:nvPr>
            <p:ph idx="1"/>
          </p:nvPr>
        </p:nvSpPr>
        <p:spPr/>
        <p:txBody>
          <a:bodyPr>
            <a:normAutofit/>
          </a:bodyPr>
          <a:lstStyle/>
          <a:p>
            <a:r>
              <a:rPr lang="en-US" dirty="0"/>
              <a:t>Electronic Money includes some decentralized systems. They are:</a:t>
            </a:r>
          </a:p>
          <a:p>
            <a:pPr lvl="1"/>
            <a:r>
              <a:rPr lang="en-US" dirty="0" err="1" smtClean="0"/>
              <a:t>Bitcoin</a:t>
            </a:r>
            <a:r>
              <a:rPr lang="en-US" dirty="0" smtClean="0"/>
              <a:t>: </a:t>
            </a:r>
            <a:r>
              <a:rPr lang="en-US" dirty="0" smtClean="0"/>
              <a:t>It is a Peer to Peer Electronic Money system with maximized inflation limit.</a:t>
            </a:r>
            <a:endParaRPr lang="en-US" dirty="0"/>
          </a:p>
          <a:p>
            <a:pPr lvl="1"/>
            <a:r>
              <a:rPr lang="en-US" dirty="0"/>
              <a:t>Ripple Monetary </a:t>
            </a:r>
            <a:r>
              <a:rPr lang="en-US" dirty="0" smtClean="0"/>
              <a:t>System</a:t>
            </a:r>
            <a:r>
              <a:rPr lang="en-US" b="1" dirty="0" smtClean="0"/>
              <a:t>: </a:t>
            </a:r>
            <a:r>
              <a:rPr lang="en-US" dirty="0" smtClean="0"/>
              <a:t>This system is developed to distribute electronic money system independent to local currency.  </a:t>
            </a:r>
            <a:r>
              <a:rPr lang="en-US" b="1" dirty="0" smtClean="0"/>
              <a:t> </a:t>
            </a:r>
            <a:endParaRPr lang="en-US" dirty="0" smtClean="0"/>
          </a:p>
          <a:p>
            <a:pPr lvl="1"/>
            <a:endParaRPr lang="en-US" dirty="0"/>
          </a:p>
          <a:p>
            <a:endParaRPr lang="en-US" dirty="0"/>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Offline Anonymous Systems</a:t>
            </a:r>
            <a:endParaRPr lang="en-US" dirty="0"/>
          </a:p>
        </p:txBody>
      </p:sp>
      <p:sp>
        <p:nvSpPr>
          <p:cNvPr id="3" name="Content Placeholder 2"/>
          <p:cNvSpPr>
            <a:spLocks noGrp="1"/>
          </p:cNvSpPr>
          <p:nvPr>
            <p:ph idx="1"/>
          </p:nvPr>
        </p:nvSpPr>
        <p:spPr/>
        <p:txBody>
          <a:bodyPr>
            <a:normAutofit fontScale="92500" lnSpcReduction="20000"/>
          </a:bodyPr>
          <a:lstStyle/>
          <a:p>
            <a:r>
              <a:rPr lang="en-US" dirty="0"/>
              <a:t>Offline Anonymous System can be done ‘offline’. </a:t>
            </a:r>
            <a:endParaRPr lang="en-US" dirty="0" smtClean="0"/>
          </a:p>
          <a:p>
            <a:r>
              <a:rPr lang="en-US" dirty="0" smtClean="0"/>
              <a:t>In </a:t>
            </a:r>
            <a:r>
              <a:rPr lang="en-US" dirty="0"/>
              <a:t>this electronic money system, the merchants do not need to have interaction with banks before receiving currency from the users. </a:t>
            </a:r>
            <a:endParaRPr lang="en-US" dirty="0" smtClean="0"/>
          </a:p>
          <a:p>
            <a:r>
              <a:rPr lang="en-US" dirty="0" smtClean="0"/>
              <a:t>Instead </a:t>
            </a:r>
            <a:r>
              <a:rPr lang="en-US" dirty="0"/>
              <a:t>of that, the merchants can collect spent money by users and deposits the money later to the bank. </a:t>
            </a:r>
            <a:endParaRPr lang="en-US" dirty="0" smtClean="0"/>
          </a:p>
          <a:p>
            <a:r>
              <a:rPr lang="en-US" dirty="0" smtClean="0"/>
              <a:t>The </a:t>
            </a:r>
            <a:r>
              <a:rPr lang="en-US" dirty="0"/>
              <a:t>merchant can deliver his storage media in bank for exchanging the electronic money to cash.</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
            </a:r>
            <a:r>
              <a:rPr lang="en-US" dirty="0" err="1" smtClean="0"/>
              <a:t>eMoney</a:t>
            </a:r>
            <a:endParaRPr lang="en-US" dirty="0"/>
          </a:p>
        </p:txBody>
      </p:sp>
      <p:sp>
        <p:nvSpPr>
          <p:cNvPr id="3" name="Content Placeholder 2"/>
          <p:cNvSpPr>
            <a:spLocks noGrp="1"/>
          </p:cNvSpPr>
          <p:nvPr>
            <p:ph idx="1"/>
          </p:nvPr>
        </p:nvSpPr>
        <p:spPr/>
        <p:txBody>
          <a:bodyPr/>
          <a:lstStyle/>
          <a:p>
            <a:r>
              <a:rPr lang="en-US" dirty="0"/>
              <a:t>Hard Electronic </a:t>
            </a:r>
            <a:r>
              <a:rPr lang="en-US" dirty="0" smtClean="0"/>
              <a:t>Currency</a:t>
            </a:r>
          </a:p>
          <a:p>
            <a:r>
              <a:rPr lang="en-US" dirty="0" smtClean="0"/>
              <a:t>Soft </a:t>
            </a:r>
            <a:r>
              <a:rPr lang="en-US" dirty="0"/>
              <a:t>Electronic Currency</a:t>
            </a:r>
          </a:p>
        </p:txBody>
      </p:sp>
      <p:pic>
        <p:nvPicPr>
          <p:cNvPr id="4" name="Picture 2" descr="D:\Web\Play PPT\logo\pptlogo.png"/>
          <p:cNvPicPr>
            <a:picLocks noChangeAspect="1" noChangeArrowheads="1"/>
          </p:cNvPicPr>
          <p:nvPr/>
        </p:nvPicPr>
        <p:blipFill>
          <a:blip r:embed="rId2"/>
          <a:srcRect/>
          <a:stretch>
            <a:fillRect/>
          </a:stretch>
        </p:blipFill>
        <p:spPr bwMode="auto">
          <a:xfrm>
            <a:off x="7232371" y="6096000"/>
            <a:ext cx="1706214" cy="381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TotalTime>
  <Words>402</Words>
  <Application>Microsoft Office PowerPoint</Application>
  <PresentationFormat>On-screen Show (4:3)</PresentationFormat>
  <Paragraphs>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Electronic Money</vt:lpstr>
      <vt:lpstr>What is Electronic Money?</vt:lpstr>
      <vt:lpstr>Examples</vt:lpstr>
      <vt:lpstr>How it works?</vt:lpstr>
      <vt:lpstr>Systems</vt:lpstr>
      <vt:lpstr>Centralized Systems</vt:lpstr>
      <vt:lpstr>Decentralized Systems</vt:lpstr>
      <vt:lpstr>Offline Anonymous Systems</vt:lpstr>
      <vt:lpstr>Types of eMoney</vt:lpstr>
      <vt:lpstr>Hard Electronic Currency</vt:lpstr>
      <vt:lpstr>Soft Electronic Currency</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Play PPT</dc:title>
  <dc:creator>YOGESH</dc:creator>
  <cp:lastModifiedBy>YOGESH</cp:lastModifiedBy>
  <cp:revision>4</cp:revision>
  <dcterms:created xsi:type="dcterms:W3CDTF">2013-12-04T06:51:15Z</dcterms:created>
  <dcterms:modified xsi:type="dcterms:W3CDTF">2013-12-04T07:06:39Z</dcterms:modified>
</cp:coreProperties>
</file>