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0" r:id="rId5"/>
    <p:sldId id="262" r:id="rId6"/>
    <p:sldId id="258" r:id="rId7"/>
    <p:sldId id="261" r:id="rId8"/>
    <p:sldId id="259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F0A8-5FC7-4AD2-A42F-CFA51B10C4DD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7A4CF-91E8-4737-B1F5-4887389CBF5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Presbyopia</a:t>
            </a:r>
            <a:endParaRPr lang="en-US" dirty="0"/>
          </a:p>
        </p:txBody>
      </p:sp>
      <p:pic>
        <p:nvPicPr>
          <p:cNvPr id="1026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381000"/>
            <a:ext cx="2879028" cy="642891"/>
          </a:xfrm>
          <a:prstGeom prst="rect">
            <a:avLst/>
          </a:prstGeom>
          <a:noFill/>
        </p:spPr>
      </p:pic>
      <p:pic>
        <p:nvPicPr>
          <p:cNvPr id="1027" name="Picture 3" descr="C:\Users\YOGESH\Desktop\presbyop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2971800"/>
            <a:ext cx="4038600" cy="35968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best way to diagnose presbyopia is fixing an appointment with the eye doctor.</a:t>
            </a:r>
          </a:p>
          <a:p>
            <a:r>
              <a:rPr lang="en-US" dirty="0" smtClean="0"/>
              <a:t>A thorough eye examination can fix this problem.</a:t>
            </a:r>
          </a:p>
          <a:p>
            <a:r>
              <a:rPr lang="en-US" dirty="0" smtClean="0"/>
              <a:t>Wearing of bifocal glasses can correct the effects of </a:t>
            </a:r>
            <a:r>
              <a:rPr lang="en-US" smtClean="0"/>
              <a:t>presbyopia.</a:t>
            </a:r>
            <a:endParaRPr lang="en-US" dirty="0" smtClean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Presbyopia is a curable disease.</a:t>
            </a:r>
          </a:p>
          <a:p>
            <a:r>
              <a:rPr lang="en-US" dirty="0" smtClean="0"/>
              <a:t>Having regular eye check-up, eating healthy foods, prevention of eye injuries, protection of eyes from sun are some of the remedies to keep your eyes safe from presbyopia. 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352800"/>
            <a:ext cx="8229600" cy="6096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www.playppt.com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64572" y="2438400"/>
            <a:ext cx="2879028" cy="6428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Presbyopia?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Presbyopia is the gradual loss of your eyes ability to focus actively on nearby objects.</a:t>
            </a:r>
          </a:p>
          <a:p>
            <a:r>
              <a:rPr lang="en-US" dirty="0" smtClean="0"/>
              <a:t>It is a natural, often annoying part of aging that usually becomes noticeable in early to mid 40’s.</a:t>
            </a:r>
          </a:p>
          <a:p>
            <a:r>
              <a:rPr lang="en-US" dirty="0" smtClean="0"/>
              <a:t>It may get worsen until the age around 65.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4099" name="Picture 3" descr="C:\Users\YOGESH\Desktop\extra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1600200"/>
            <a:ext cx="3810000" cy="5016500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tendency to hold reading material farther away to make the letters clearer</a:t>
            </a:r>
          </a:p>
          <a:p>
            <a:r>
              <a:rPr lang="en-US" dirty="0"/>
              <a:t>Blurred vision at normal reading distance</a:t>
            </a:r>
          </a:p>
          <a:p>
            <a:r>
              <a:rPr lang="en-US" dirty="0"/>
              <a:t>Eyestrain or headaches after reading or doing close </a:t>
            </a:r>
            <a:r>
              <a:rPr lang="en-US" dirty="0" smtClean="0"/>
              <a:t>work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Normal </a:t>
            </a:r>
            <a:r>
              <a:rPr lang="en-US" dirty="0" smtClean="0"/>
              <a:t>Eye reacts?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lens is flexible and has the capability to change shape with the help of circular muscle.</a:t>
            </a:r>
          </a:p>
          <a:p>
            <a:r>
              <a:rPr lang="en-US" dirty="0" smtClean="0"/>
              <a:t>When a distant image is viewed, the circular muscle relaxes.</a:t>
            </a:r>
          </a:p>
          <a:p>
            <a:r>
              <a:rPr lang="en-US" dirty="0" smtClean="0"/>
              <a:t>When a nearby image is viewed, the muscle constricts.</a:t>
            </a:r>
          </a:p>
          <a:p>
            <a:r>
              <a:rPr lang="en-US" dirty="0" smtClean="0"/>
              <a:t>This allow the lens to curve more steeply and change its focusing power.</a:t>
            </a:r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Eye</a:t>
            </a:r>
            <a:endParaRPr lang="en-US" dirty="0"/>
          </a:p>
        </p:txBody>
      </p:sp>
      <p:pic>
        <p:nvPicPr>
          <p:cNvPr id="2050" name="Picture 2" descr="C:\Users\YOGESH\Desktop\presbyopia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1828800"/>
            <a:ext cx="4572000" cy="4030824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Presbyopia Eye </a:t>
            </a:r>
            <a:r>
              <a:rPr lang="en-US" dirty="0" smtClean="0"/>
              <a:t>reacts?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main cause of Presbyopia is the hardening of eye lenses.</a:t>
            </a:r>
          </a:p>
          <a:p>
            <a:r>
              <a:rPr lang="en-US" dirty="0" smtClean="0"/>
              <a:t>During Presbyopia, lens become less flexible.</a:t>
            </a:r>
          </a:p>
          <a:p>
            <a:r>
              <a:rPr lang="en-US" dirty="0" smtClean="0"/>
              <a:t>So it can’t change the shape to focus on close-up images.</a:t>
            </a:r>
          </a:p>
          <a:p>
            <a:r>
              <a:rPr lang="en-US" dirty="0" smtClean="0"/>
              <a:t>Overall, the close-up images goes out of focus.</a:t>
            </a:r>
          </a:p>
          <a:p>
            <a:endParaRPr lang="en-US" dirty="0"/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Presbyopia Eye</a:t>
            </a:r>
            <a:endParaRPr lang="en-US" dirty="0"/>
          </a:p>
        </p:txBody>
      </p:sp>
      <p:pic>
        <p:nvPicPr>
          <p:cNvPr id="3074" name="Picture 2" descr="C:\Users\YOGESH\Desktop\presbyopia (1).jpg"/>
          <p:cNvPicPr>
            <a:picLocks noChangeAspect="1" noChangeArrowheads="1"/>
          </p:cNvPicPr>
          <p:nvPr/>
        </p:nvPicPr>
        <p:blipFill>
          <a:blip r:embed="rId2"/>
          <a:srcRect t="1961" r="1714"/>
          <a:stretch>
            <a:fillRect/>
          </a:stretch>
        </p:blipFill>
        <p:spPr bwMode="auto">
          <a:xfrm>
            <a:off x="2286000" y="1981200"/>
            <a:ext cx="4370509" cy="3810000"/>
          </a:xfrm>
          <a:prstGeom prst="rect">
            <a:avLst/>
          </a:prstGeom>
          <a:noFill/>
        </p:spPr>
      </p:pic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 of 40 is the major risk factor for Presbyopia.</a:t>
            </a:r>
          </a:p>
          <a:p>
            <a:r>
              <a:rPr lang="en-US" dirty="0" smtClean="0"/>
              <a:t>Diseases like diabetes, cardiovascular diseases, multiple sclerosis can increase the risk of </a:t>
            </a:r>
            <a:r>
              <a:rPr lang="en-US" dirty="0"/>
              <a:t>P</a:t>
            </a:r>
            <a:r>
              <a:rPr lang="en-US" dirty="0" smtClean="0"/>
              <a:t>resbyopia.</a:t>
            </a:r>
          </a:p>
          <a:p>
            <a:r>
              <a:rPr lang="en-US" dirty="0" smtClean="0"/>
              <a:t>Usage of nonprescription drugs can decrease the focusing ability of eyes.</a:t>
            </a:r>
          </a:p>
        </p:txBody>
      </p:sp>
      <p:pic>
        <p:nvPicPr>
          <p:cNvPr id="4" name="Picture 2" descr="D:\Web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4572" y="6131511"/>
            <a:ext cx="1888428" cy="4216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313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Presbyopia</vt:lpstr>
      <vt:lpstr>What is Presbyopia?</vt:lpstr>
      <vt:lpstr>Overview</vt:lpstr>
      <vt:lpstr>Symptoms</vt:lpstr>
      <vt:lpstr>How Normal Eye reacts?</vt:lpstr>
      <vt:lpstr>Normal Eye</vt:lpstr>
      <vt:lpstr>How Presbyopia Eye reacts?</vt:lpstr>
      <vt:lpstr>Presbyopia Eye</vt:lpstr>
      <vt:lpstr>Risk Factors</vt:lpstr>
      <vt:lpstr>Treatment method</vt:lpstr>
      <vt:lpstr>Conclusion</vt:lpstr>
      <vt:lpstr>Thank You!!!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Play PPT</dc:title>
  <dc:creator>YOGESH</dc:creator>
  <cp:keywords>PPT</cp:keywords>
  <cp:lastModifiedBy>YOGESH</cp:lastModifiedBy>
  <cp:revision>7</cp:revision>
  <dcterms:created xsi:type="dcterms:W3CDTF">2013-12-02T02:11:53Z</dcterms:created>
  <dcterms:modified xsi:type="dcterms:W3CDTF">2013-12-02T04:50:41Z</dcterms:modified>
</cp:coreProperties>
</file>