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E83-5EAA-4E94-B754-80781FD5FE6E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88CDD4E-2E51-4D97-B5FA-680AE0C7F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E83-5EAA-4E94-B754-80781FD5FE6E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CDD4E-2E51-4D97-B5FA-680AE0C7F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E83-5EAA-4E94-B754-80781FD5FE6E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CDD4E-2E51-4D97-B5FA-680AE0C7F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E83-5EAA-4E94-B754-80781FD5FE6E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88CDD4E-2E51-4D97-B5FA-680AE0C7F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E83-5EAA-4E94-B754-80781FD5FE6E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CDD4E-2E51-4D97-B5FA-680AE0C7FE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E83-5EAA-4E94-B754-80781FD5FE6E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CDD4E-2E51-4D97-B5FA-680AE0C7F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E83-5EAA-4E94-B754-80781FD5FE6E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88CDD4E-2E51-4D97-B5FA-680AE0C7FE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E83-5EAA-4E94-B754-80781FD5FE6E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CDD4E-2E51-4D97-B5FA-680AE0C7F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E83-5EAA-4E94-B754-80781FD5FE6E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CDD4E-2E51-4D97-B5FA-680AE0C7F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E83-5EAA-4E94-B754-80781FD5FE6E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CDD4E-2E51-4D97-B5FA-680AE0C7F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E83-5EAA-4E94-B754-80781FD5FE6E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CDD4E-2E51-4D97-B5FA-680AE0C7FE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30F7E83-5EAA-4E94-B754-80781FD5FE6E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8CDD4E-2E51-4D97-B5FA-680AE0C7FE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playppt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Thematic Appreciation Test</a:t>
            </a:r>
            <a:endParaRPr lang="en-US" dirty="0"/>
          </a:p>
        </p:txBody>
      </p:sp>
      <p:pic>
        <p:nvPicPr>
          <p:cNvPr id="1026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59772" y="1066800"/>
            <a:ext cx="3412428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the TAT is used primarily for personality assessment rather than diagnosis of mental disorders, it does not yield a "score" in the usual sense.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152964"/>
            <a:ext cx="2133600" cy="4764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86200"/>
            <a:ext cx="8686800" cy="731838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hlinkClick r:id="rId2"/>
              </a:rPr>
              <a:t>www.playppt.com</a:t>
            </a:r>
            <a:endParaRPr lang="en-US" dirty="0" smtClean="0"/>
          </a:p>
          <a:p>
            <a:pPr algn="ctr">
              <a:buNone/>
            </a:pP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2895600"/>
            <a:ext cx="3412428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Thematic Apperception Test (TAT) is a projective personality test in which a person's patterns of thought, attitudes, observational capacity, and emotional responses are evaluated on the basis of responses to ambiguous test materials.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152964"/>
            <a:ext cx="2133600" cy="4764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Founded by Christiana D. Morgan and Henry A. Murray</a:t>
            </a:r>
          </a:p>
          <a:p>
            <a:r>
              <a:rPr lang="en-US" dirty="0" smtClean="0"/>
              <a:t>Designed at Harvard University</a:t>
            </a:r>
          </a:p>
          <a:p>
            <a:r>
              <a:rPr lang="en-US" dirty="0" smtClean="0"/>
              <a:t>In the year 1930s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152964"/>
            <a:ext cx="2133600" cy="4764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original purpose of the TAT was to reveal the underlying dynamics of the subject's personality, such as internal conflicts, dominant drives and interests, motives, etc. </a:t>
            </a:r>
          </a:p>
          <a:p>
            <a:r>
              <a:rPr lang="en-US" dirty="0" smtClean="0"/>
              <a:t>The specific motives that the TAT assesses include the need for achievement, need for power, the need for intimacy, and problem-solving abilities. 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152964"/>
            <a:ext cx="2133600" cy="4764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what it is 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Used to research certain topics in psychology, such as </a:t>
            </a:r>
          </a:p>
          <a:p>
            <a:pPr lvl="1"/>
            <a:r>
              <a:rPr lang="en-US" dirty="0" smtClean="0"/>
              <a:t>dreams and fantasies, </a:t>
            </a:r>
          </a:p>
          <a:p>
            <a:pPr lvl="1"/>
            <a:r>
              <a:rPr lang="en-US" dirty="0" smtClean="0"/>
              <a:t>mate selection, </a:t>
            </a:r>
          </a:p>
          <a:p>
            <a:pPr lvl="1"/>
            <a:r>
              <a:rPr lang="en-US" dirty="0" smtClean="0"/>
              <a:t>the factors that motivate people's choice of occupations, and similar subjects. </a:t>
            </a:r>
          </a:p>
          <a:p>
            <a:r>
              <a:rPr lang="en-US" dirty="0" smtClean="0"/>
              <a:t>It is sometimes used in psychiatric evaluations to assess disordered thinking and in forensic examinations to evaluate crime suspects, even though it is not a diagnostic test.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152964"/>
            <a:ext cx="2133600" cy="4764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TAT consists of 31 pictures that depict a variety of social and interpersonal situations. </a:t>
            </a:r>
          </a:p>
          <a:p>
            <a:r>
              <a:rPr lang="en-US" dirty="0" smtClean="0"/>
              <a:t>The subject is asked to tell a story about each picture to the examiner. </a:t>
            </a:r>
          </a:p>
          <a:p>
            <a:r>
              <a:rPr lang="en-US" dirty="0" smtClean="0"/>
              <a:t>Of the 31 pictures, 10 are gender-specific while 21 others can be used with adults of either sex and with children.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152964"/>
            <a:ext cx="2133600" cy="4764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1026" name="Picture 2" descr="http://www.minddisorders.com/images/gemd_02_img01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447800"/>
            <a:ext cx="7452691" cy="4828504"/>
          </a:xfrm>
          <a:prstGeom prst="rect">
            <a:avLst/>
          </a:prstGeom>
          <a:noFill/>
        </p:spPr>
      </p:pic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6305364"/>
            <a:ext cx="2133600" cy="4764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no specific preparation necessary before taking the TAT, although most examiners prefer to schedule sessions (if there is more than one) over two days.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152964"/>
            <a:ext cx="2133600" cy="4764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chief risks involved in taking the TAT are a bad "fit" between the examiner and the test subject, and misuse of the results.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152964"/>
            <a:ext cx="2133600" cy="4764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</TotalTime>
  <Words>338</Words>
  <Application>Microsoft Office PowerPoint</Application>
  <PresentationFormat>On-screen Show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Trek</vt:lpstr>
      <vt:lpstr>Thematic Appreciation Test</vt:lpstr>
      <vt:lpstr>Definition</vt:lpstr>
      <vt:lpstr>History</vt:lpstr>
      <vt:lpstr>Why TAT?</vt:lpstr>
      <vt:lpstr>For what it is used?</vt:lpstr>
      <vt:lpstr>Description</vt:lpstr>
      <vt:lpstr>Example</vt:lpstr>
      <vt:lpstr>Preparation</vt:lpstr>
      <vt:lpstr>Risks</vt:lpstr>
      <vt:lpstr>Results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 PPT</dc:title>
  <dc:creator>YOGESH</dc:creator>
  <cp:lastModifiedBy>YOGESH</cp:lastModifiedBy>
  <cp:revision>5</cp:revision>
  <dcterms:created xsi:type="dcterms:W3CDTF">2013-12-14T15:22:18Z</dcterms:created>
  <dcterms:modified xsi:type="dcterms:W3CDTF">2013-12-14T17:58:25Z</dcterms:modified>
</cp:coreProperties>
</file>