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B4E58-ADC2-4EFE-A466-884985BECE50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E8FAB-DEEB-48A3-9288-4347C5FE3473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B4E58-ADC2-4EFE-A466-884985BECE50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E8FAB-DEEB-48A3-9288-4347C5FE34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B4E58-ADC2-4EFE-A466-884985BECE50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E8FAB-DEEB-48A3-9288-4347C5FE34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B4E58-ADC2-4EFE-A466-884985BECE50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E8FAB-DEEB-48A3-9288-4347C5FE34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B4E58-ADC2-4EFE-A466-884985BECE50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E8FAB-DEEB-48A3-9288-4347C5FE347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B4E58-ADC2-4EFE-A466-884985BECE50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E8FAB-DEEB-48A3-9288-4347C5FE34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B4E58-ADC2-4EFE-A466-884985BECE50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E8FAB-DEEB-48A3-9288-4347C5FE347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B4E58-ADC2-4EFE-A466-884985BECE50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E8FAB-DEEB-48A3-9288-4347C5FE34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B4E58-ADC2-4EFE-A466-884985BECE50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E8FAB-DEEB-48A3-9288-4347C5FE34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5B4E58-ADC2-4EFE-A466-884985BECE50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6E8FAB-DEEB-48A3-9288-4347C5FE34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85B4E58-ADC2-4EFE-A466-884985BECE50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C6E8FAB-DEEB-48A3-9288-4347C5FE34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85B4E58-ADC2-4EFE-A466-884985BECE50}" type="datetimeFigureOut">
              <a:rPr lang="en-US" smtClean="0"/>
              <a:t>12/1/2013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C6E8FAB-DEEB-48A3-9288-4347C5FE34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Thyroid Cancer</a:t>
            </a:r>
            <a:endParaRPr lang="en-US" dirty="0"/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66058" y="609600"/>
            <a:ext cx="2729942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33800"/>
            <a:ext cx="7772400" cy="65484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www.playppt.com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2819400"/>
            <a:ext cx="2729942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Thyroid cancer is formed when unusual cells are grown in the thyroid gland. </a:t>
            </a:r>
          </a:p>
          <a:p>
            <a:r>
              <a:rPr lang="en-US" dirty="0" smtClean="0"/>
              <a:t>It has a shape of butterfly and it is found in the front of the neck.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thyroid hormones are produced by thyroid glands during normal regulation of body metabolism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304800"/>
            <a:ext cx="1706214" cy="38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2050" name="Picture 2" descr="http://www.riversideonline.com/source/images/image_popup/thyroid.jpg"/>
          <p:cNvPicPr>
            <a:picLocks noChangeAspect="1" noChangeArrowheads="1"/>
          </p:cNvPicPr>
          <p:nvPr/>
        </p:nvPicPr>
        <p:blipFill>
          <a:blip r:embed="rId2"/>
          <a:srcRect b="7843"/>
          <a:stretch>
            <a:fillRect/>
          </a:stretch>
        </p:blipFill>
        <p:spPr bwMode="auto">
          <a:xfrm>
            <a:off x="2133600" y="2362200"/>
            <a:ext cx="5181600" cy="3581400"/>
          </a:xfrm>
          <a:prstGeom prst="rect">
            <a:avLst/>
          </a:prstGeom>
          <a:noFill/>
        </p:spPr>
      </p:pic>
      <p:pic>
        <p:nvPicPr>
          <p:cNvPr id="5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304800"/>
            <a:ext cx="1706214" cy="38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 nodule or lump developing in front neck region.</a:t>
            </a:r>
          </a:p>
          <a:p>
            <a:pPr lvl="0"/>
            <a:r>
              <a:rPr lang="en-US" dirty="0" smtClean="0"/>
              <a:t>Difficult to speak in normal voice.</a:t>
            </a:r>
          </a:p>
          <a:p>
            <a:pPr lvl="0"/>
            <a:r>
              <a:rPr lang="en-US" dirty="0" smtClean="0"/>
              <a:t>Develop swollen lymph nodes.</a:t>
            </a:r>
          </a:p>
          <a:p>
            <a:pPr lvl="0"/>
            <a:r>
              <a:rPr lang="en-US" dirty="0" smtClean="0"/>
              <a:t>Create pain in neck or throat.</a:t>
            </a:r>
          </a:p>
          <a:p>
            <a:pPr lvl="0"/>
            <a:r>
              <a:rPr lang="en-US" dirty="0" smtClean="0"/>
              <a:t>Difficult to breathe and swallow</a:t>
            </a:r>
            <a:r>
              <a:rPr lang="en-US" dirty="0" smtClean="0"/>
              <a:t>.</a:t>
            </a:r>
            <a:endParaRPr lang="en-US" dirty="0" smtClean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304800"/>
            <a:ext cx="1706214" cy="38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Follicular thyroid cancer.</a:t>
            </a:r>
          </a:p>
          <a:p>
            <a:pPr lvl="0"/>
            <a:r>
              <a:rPr lang="en-US" dirty="0" smtClean="0"/>
              <a:t>Papillary thyroid cancer.</a:t>
            </a:r>
          </a:p>
          <a:p>
            <a:pPr lvl="0"/>
            <a:r>
              <a:rPr lang="en-US" dirty="0" err="1" smtClean="0"/>
              <a:t>Medullary</a:t>
            </a:r>
            <a:r>
              <a:rPr lang="en-US" dirty="0" smtClean="0"/>
              <a:t> thyroid cancer.</a:t>
            </a:r>
          </a:p>
          <a:p>
            <a:pPr lvl="0"/>
            <a:r>
              <a:rPr lang="en-US" dirty="0" smtClean="0"/>
              <a:t>Thyroid lymphoma.</a:t>
            </a:r>
          </a:p>
          <a:p>
            <a:pPr lvl="0"/>
            <a:r>
              <a:rPr lang="en-US" dirty="0" err="1" smtClean="0"/>
              <a:t>Anaplastic</a:t>
            </a:r>
            <a:r>
              <a:rPr lang="en-US" dirty="0" smtClean="0"/>
              <a:t> thyroid cancer.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304800"/>
            <a:ext cx="1706214" cy="38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accurate causes of thyroid cancer are unknown.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 smtClean="0"/>
              <a:t>doctors use to explain the causes of thyroid cancer to the patients. </a:t>
            </a:r>
            <a:endParaRPr lang="en-US" dirty="0" smtClean="0"/>
          </a:p>
          <a:p>
            <a:r>
              <a:rPr lang="en-US" dirty="0" smtClean="0"/>
              <a:t>However </a:t>
            </a:r>
            <a:r>
              <a:rPr lang="en-US" dirty="0" smtClean="0"/>
              <a:t>there are some risk factors in which thyroid cancer can be identified. 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304800"/>
            <a:ext cx="1706214" cy="38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Papillary or follicular thyroid cancer are formed to the peoples those are affected to high level of radiation. </a:t>
            </a:r>
          </a:p>
          <a:p>
            <a:pPr lvl="0"/>
            <a:r>
              <a:rPr lang="en-US" dirty="0" err="1" smtClean="0"/>
              <a:t>Medullary</a:t>
            </a:r>
            <a:r>
              <a:rPr lang="en-US" dirty="0" smtClean="0"/>
              <a:t> thyroid cancer are formed to the peoples by a change in RET gene. This gene can pass from parent to child.</a:t>
            </a:r>
          </a:p>
          <a:p>
            <a:pPr lvl="0"/>
            <a:r>
              <a:rPr lang="en-US" dirty="0" smtClean="0"/>
              <a:t>Mostly </a:t>
            </a:r>
            <a:r>
              <a:rPr lang="en-US" dirty="0" smtClean="0"/>
              <a:t>thyroid cancer affects peoples above 40 years of age. </a:t>
            </a:r>
            <a:endParaRPr lang="en-US" dirty="0" smtClean="0"/>
          </a:p>
          <a:p>
            <a:r>
              <a:rPr lang="en-US" dirty="0" smtClean="0"/>
              <a:t>If there is less iodine in the diet, it may be the major risk factor for causing thyroid cancer</a:t>
            </a:r>
            <a:r>
              <a:rPr lang="en-US" dirty="0" smtClean="0"/>
              <a:t>.</a:t>
            </a:r>
            <a:endParaRPr lang="en-US" dirty="0" smtClean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304800"/>
            <a:ext cx="1706214" cy="38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Surgery</a:t>
            </a:r>
          </a:p>
          <a:p>
            <a:pPr lvl="1"/>
            <a:r>
              <a:rPr lang="en-US" dirty="0" smtClean="0"/>
              <a:t>Total </a:t>
            </a:r>
            <a:r>
              <a:rPr lang="en-US" dirty="0" err="1" smtClean="0"/>
              <a:t>Thyroidectomy</a:t>
            </a:r>
            <a:endParaRPr lang="en-US" dirty="0" smtClean="0"/>
          </a:p>
          <a:p>
            <a:pPr lvl="1"/>
            <a:r>
              <a:rPr lang="en-US" dirty="0" err="1" smtClean="0"/>
              <a:t>Lobectomy</a:t>
            </a:r>
            <a:endParaRPr lang="en-US" dirty="0" smtClean="0"/>
          </a:p>
          <a:p>
            <a:pPr lvl="0"/>
            <a:r>
              <a:rPr lang="en-US" dirty="0" smtClean="0"/>
              <a:t>Hormone </a:t>
            </a:r>
            <a:r>
              <a:rPr lang="en-US" dirty="0" smtClean="0"/>
              <a:t>Treatment</a:t>
            </a:r>
            <a:endParaRPr lang="en-US" dirty="0" smtClean="0"/>
          </a:p>
          <a:p>
            <a:pPr lvl="0"/>
            <a:r>
              <a:rPr lang="en-US" dirty="0" smtClean="0"/>
              <a:t>Radioactive Iodine </a:t>
            </a:r>
            <a:r>
              <a:rPr lang="en-US" dirty="0" smtClean="0"/>
              <a:t>Therapy</a:t>
            </a:r>
            <a:endParaRPr lang="en-US" dirty="0" smtClean="0"/>
          </a:p>
          <a:p>
            <a:pPr lvl="0"/>
            <a:r>
              <a:rPr lang="en-US" dirty="0" smtClean="0"/>
              <a:t>Chemotherapy</a:t>
            </a:r>
            <a:endParaRPr lang="en-US" dirty="0" smtClean="0"/>
          </a:p>
          <a:p>
            <a:pPr lvl="0"/>
            <a:r>
              <a:rPr lang="en-US" dirty="0" smtClean="0"/>
              <a:t>External Radiation </a:t>
            </a:r>
            <a:r>
              <a:rPr lang="en-US" dirty="0" smtClean="0"/>
              <a:t>Therapy</a:t>
            </a:r>
            <a:endParaRPr lang="en-US" dirty="0" smtClean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304800"/>
            <a:ext cx="1706214" cy="38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causes of thyroid cancer are not known. </a:t>
            </a: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 smtClean="0"/>
              <a:t>many risk factors are identified.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 smtClean="0"/>
              <a:t>of the most common thyroid cancer symptoms are nodule or lump which is felt in neck region.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/>
              <a:t>thyroid lump can be found as cancer through surgery or needle in thyroid tissues.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most common way for thyroid cancer treatment is surgery.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304800"/>
            <a:ext cx="1706214" cy="38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22</TotalTime>
  <Words>303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Metro</vt:lpstr>
      <vt:lpstr>Thyroid Cancer</vt:lpstr>
      <vt:lpstr>Introduction</vt:lpstr>
      <vt:lpstr>Overview</vt:lpstr>
      <vt:lpstr>Symptoms</vt:lpstr>
      <vt:lpstr>Types</vt:lpstr>
      <vt:lpstr>Causes</vt:lpstr>
      <vt:lpstr>Causes</vt:lpstr>
      <vt:lpstr>Treatment Methods</vt:lpstr>
      <vt:lpstr>Recap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 PPT</dc:title>
  <dc:creator>YOGESH</dc:creator>
  <cp:lastModifiedBy>YOGESH</cp:lastModifiedBy>
  <cp:revision>3</cp:revision>
  <dcterms:created xsi:type="dcterms:W3CDTF">2013-12-01T14:11:23Z</dcterms:created>
  <dcterms:modified xsi:type="dcterms:W3CDTF">2013-12-01T14:34:03Z</dcterms:modified>
</cp:coreProperties>
</file>