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277F-6B7B-4D42-AB54-FADBFAEBFF6D}" type="datetimeFigureOut">
              <a:rPr lang="en-US" smtClean="0"/>
              <a:t>12/25/2013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7CF6A-09BB-420E-9056-D78EEDD1BA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277F-6B7B-4D42-AB54-FADBFAEBFF6D}" type="datetimeFigureOut">
              <a:rPr lang="en-US" smtClean="0"/>
              <a:t>12/25/2013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7CF6A-09BB-420E-9056-D78EEDD1BA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277F-6B7B-4D42-AB54-FADBFAEBFF6D}" type="datetimeFigureOut">
              <a:rPr lang="en-US" smtClean="0"/>
              <a:t>12/25/2013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7CF6A-09BB-420E-9056-D78EEDD1BA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277F-6B7B-4D42-AB54-FADBFAEBFF6D}" type="datetimeFigureOut">
              <a:rPr lang="en-US" smtClean="0"/>
              <a:t>12/25/2013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7CF6A-09BB-420E-9056-D78EEDD1BA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277F-6B7B-4D42-AB54-FADBFAEBFF6D}" type="datetimeFigureOut">
              <a:rPr lang="en-US" smtClean="0"/>
              <a:t>12/25/2013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7CF6A-09BB-420E-9056-D78EEDD1BA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277F-6B7B-4D42-AB54-FADBFAEBFF6D}" type="datetimeFigureOut">
              <a:rPr lang="en-US" smtClean="0"/>
              <a:t>12/25/2013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7CF6A-09BB-420E-9056-D78EEDD1BA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277F-6B7B-4D42-AB54-FADBFAEBFF6D}" type="datetimeFigureOut">
              <a:rPr lang="en-US" smtClean="0"/>
              <a:t>12/25/2013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7CF6A-09BB-420E-9056-D78EEDD1BA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277F-6B7B-4D42-AB54-FADBFAEBFF6D}" type="datetimeFigureOut">
              <a:rPr lang="en-US" smtClean="0"/>
              <a:t>12/25/2013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7CF6A-09BB-420E-9056-D78EEDD1BA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277F-6B7B-4D42-AB54-FADBFAEBFF6D}" type="datetimeFigureOut">
              <a:rPr lang="en-US" smtClean="0"/>
              <a:t>12/25/2013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7CF6A-09BB-420E-9056-D78EEDD1BA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277F-6B7B-4D42-AB54-FADBFAEBFF6D}" type="datetimeFigureOut">
              <a:rPr lang="en-US" smtClean="0"/>
              <a:t>12/25/2013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7CF6A-09BB-420E-9056-D78EEDD1BA6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277F-6B7B-4D42-AB54-FADBFAEBFF6D}" type="datetimeFigureOut">
              <a:rPr lang="en-US" smtClean="0"/>
              <a:t>12/25/2013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97CF6A-09BB-420E-9056-D78EEDD1BA6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397CF6A-09BB-420E-9056-D78EEDD1BA6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503277F-6B7B-4D42-AB54-FADBFAEBFF6D}" type="datetimeFigureOut">
              <a:rPr lang="en-US" smtClean="0"/>
              <a:t>12/25/2013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playppt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5257800"/>
            <a:ext cx="7543800" cy="917575"/>
          </a:xfrm>
        </p:spPr>
        <p:txBody>
          <a:bodyPr/>
          <a:lstStyle/>
          <a:p>
            <a:r>
              <a:rPr lang="en-US" sz="4800" dirty="0" smtClean="0"/>
              <a:t>Search Engine Optimization</a:t>
            </a:r>
            <a:endParaRPr lang="en-US" sz="4800" dirty="0"/>
          </a:p>
        </p:txBody>
      </p:sp>
      <p:pic>
        <p:nvPicPr>
          <p:cNvPr id="1026" name="Picture 2" descr="C:\Users\Arun Yogesh\Desktop\SEO-Optimiz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700" y="1571625"/>
            <a:ext cx="2857500" cy="33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Web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330" y="381000"/>
            <a:ext cx="375367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826675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Keyword Analysis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Words people would search for</a:t>
            </a:r>
          </a:p>
          <a:p>
            <a:r>
              <a:rPr lang="en-US" dirty="0" smtClean="0"/>
              <a:t>Keyword tags on competitor’s site</a:t>
            </a:r>
          </a:p>
          <a:p>
            <a:r>
              <a:rPr lang="en-US" dirty="0" smtClean="0"/>
              <a:t>Visible page copy on competitor’s site</a:t>
            </a:r>
          </a:p>
          <a:p>
            <a:r>
              <a:rPr lang="en-US" dirty="0" smtClean="0"/>
              <a:t>Related search suggestions on top search engines</a:t>
            </a:r>
          </a:p>
          <a:p>
            <a:r>
              <a:rPr lang="en-US" dirty="0" smtClean="0"/>
              <a:t>Google Keyword tool </a:t>
            </a:r>
          </a:p>
          <a:p>
            <a:r>
              <a:rPr lang="en-US" dirty="0" smtClean="0"/>
              <a:t>Analyze your website for finding proper keywords</a:t>
            </a:r>
          </a:p>
          <a:p>
            <a:endParaRPr lang="en-US" dirty="0"/>
          </a:p>
        </p:txBody>
      </p:sp>
      <p:pic>
        <p:nvPicPr>
          <p:cNvPr id="5122" name="Picture 2" descr="http://www.nichepursuits.com/wp-content/uploads/2011/06/keywords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685800"/>
            <a:ext cx="2049762" cy="1838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Web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96000"/>
            <a:ext cx="2153470" cy="48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729339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 Description Tag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your targeted keyword in the meta description</a:t>
            </a:r>
          </a:p>
          <a:p>
            <a:r>
              <a:rPr lang="en-US" dirty="0" smtClean="0"/>
              <a:t>Don’t repeat the words often</a:t>
            </a:r>
          </a:p>
          <a:p>
            <a:r>
              <a:rPr lang="en-US" dirty="0" smtClean="0"/>
              <a:t>It should not contain more than 150 words</a:t>
            </a:r>
          </a:p>
          <a:p>
            <a:r>
              <a:rPr lang="en-US" dirty="0" smtClean="0"/>
              <a:t>Use a different meta description for every page</a:t>
            </a:r>
          </a:p>
        </p:txBody>
      </p:sp>
      <p:pic>
        <p:nvPicPr>
          <p:cNvPr id="4098" name="Picture 2" descr="http://dc8hdnsmzapvm.cloudfront.net/assets/images/learnseo/meta-description-serp.gif?e32cc4865b6f867f53f331a911e694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581400"/>
            <a:ext cx="6069721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Web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96000"/>
            <a:ext cx="2153470" cy="48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5960053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Titles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Unique title for each page</a:t>
            </a:r>
          </a:p>
          <a:p>
            <a:r>
              <a:rPr lang="en-US" dirty="0" smtClean="0"/>
              <a:t>Begin the title of your home page with Primary keyword phrase and then your best secondary keyword phrases</a:t>
            </a:r>
          </a:p>
          <a:p>
            <a:r>
              <a:rPr lang="en-US" dirty="0" smtClean="0"/>
              <a:t>Specific variations to your primary keyword phrase</a:t>
            </a:r>
          </a:p>
          <a:p>
            <a:r>
              <a:rPr lang="en-US" dirty="0" smtClean="0"/>
              <a:t>Put your company name at the end of the title if necessary</a:t>
            </a:r>
          </a:p>
          <a:p>
            <a:r>
              <a:rPr lang="en-US" dirty="0" smtClean="0"/>
              <a:t>Use the best keyword form, plural or singular</a:t>
            </a:r>
          </a:p>
          <a:p>
            <a:r>
              <a:rPr lang="en-US" dirty="0" smtClean="0"/>
              <a:t>Don’t repeat your keywords more than 2 -3 times in the title</a:t>
            </a:r>
          </a:p>
          <a:p>
            <a:r>
              <a:rPr lang="en-US" dirty="0" smtClean="0"/>
              <a:t>Make sure the &lt;title&gt; tag is the first element in the &lt;head&gt; section of your page</a:t>
            </a:r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96000"/>
            <a:ext cx="2153470" cy="48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71152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SEO Content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Content should be directed for the specified targeted audience</a:t>
            </a:r>
          </a:p>
          <a:p>
            <a:r>
              <a:rPr lang="en-US" dirty="0" smtClean="0"/>
              <a:t>Keyword density must be strictly obeyed as per search engine guidelines</a:t>
            </a:r>
          </a:p>
          <a:p>
            <a:r>
              <a:rPr lang="en-US" dirty="0" smtClean="0"/>
              <a:t>Titles should have eye-catchers, compelling your visitors to read</a:t>
            </a:r>
          </a:p>
          <a:p>
            <a:r>
              <a:rPr lang="en-US" dirty="0" smtClean="0"/>
              <a:t>Don’t use confusing and complex language</a:t>
            </a:r>
          </a:p>
          <a:p>
            <a:r>
              <a:rPr lang="en-US" dirty="0" smtClean="0"/>
              <a:t>Use small statements to make your content more understandable</a:t>
            </a:r>
          </a:p>
          <a:p>
            <a:r>
              <a:rPr lang="en-US" dirty="0" smtClean="0"/>
              <a:t>Keep your web pages short</a:t>
            </a:r>
          </a:p>
          <a:p>
            <a:r>
              <a:rPr lang="en-US" dirty="0" smtClean="0"/>
              <a:t>Divide your web page content also into short paragraphs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96000"/>
            <a:ext cx="2153470" cy="48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5911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great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have a unique content, people would like to suggest it to their friends</a:t>
            </a:r>
          </a:p>
          <a:p>
            <a:r>
              <a:rPr lang="en-US" dirty="0" smtClean="0"/>
              <a:t>Other webmasters would like to create a link of your site on their sites</a:t>
            </a:r>
          </a:p>
          <a:p>
            <a:r>
              <a:rPr lang="en-US" dirty="0" smtClean="0"/>
              <a:t>Your site visitors will start trusting on your site</a:t>
            </a:r>
          </a:p>
          <a:p>
            <a:r>
              <a:rPr lang="en-US" dirty="0" smtClean="0"/>
              <a:t>People will look forward for your next content</a:t>
            </a:r>
          </a:p>
          <a:p>
            <a:pPr marL="114300" indent="0">
              <a:buNone/>
            </a:pPr>
            <a:endParaRPr lang="en-US" dirty="0" smtClean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96000"/>
            <a:ext cx="2153470" cy="48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7656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Creating, editing, and promoting unique high-quality content is difficult and time consuming. </a:t>
            </a:r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/>
              <a:t>in the end Golden rule of SEO is that Content is the King. </a:t>
            </a:r>
            <a:endParaRPr lang="en-US" dirty="0" smtClean="0"/>
          </a:p>
          <a:p>
            <a:r>
              <a:rPr lang="en-US" dirty="0" smtClean="0"/>
              <a:t>Its </a:t>
            </a:r>
            <a:r>
              <a:rPr lang="en-US" dirty="0"/>
              <a:t>not just because of a Search Engine but its for your site visitors.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page that is read by people is better than a page that is read by bots.</a:t>
            </a:r>
          </a:p>
          <a:p>
            <a:r>
              <a:rPr lang="en-US" dirty="0"/>
              <a:t>So write your content after going a serious thought. </a:t>
            </a:r>
            <a:endParaRPr lang="en-US" dirty="0" smtClean="0"/>
          </a:p>
          <a:p>
            <a:r>
              <a:rPr lang="en-US" dirty="0" smtClean="0"/>
              <a:t>Keep </a:t>
            </a:r>
            <a:r>
              <a:rPr lang="en-US" dirty="0"/>
              <a:t>your title, keywords, link text, meta tags up-to-date and unique and interesting. </a:t>
            </a:r>
            <a:endParaRPr lang="en-US" dirty="0" smtClean="0"/>
          </a:p>
          <a:p>
            <a:r>
              <a:rPr lang="en-US" dirty="0" smtClean="0"/>
              <a:t>I </a:t>
            </a:r>
            <a:r>
              <a:rPr lang="en-US" dirty="0"/>
              <a:t>am sure you will </a:t>
            </a:r>
            <a:r>
              <a:rPr lang="en-US" b="1" dirty="0"/>
              <a:t>win</a:t>
            </a:r>
            <a:r>
              <a:rPr lang="en-US" dirty="0"/>
              <a:t>.</a:t>
            </a:r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96000"/>
            <a:ext cx="2153470" cy="48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3423559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7620000" cy="533400"/>
          </a:xfrm>
        </p:spPr>
        <p:txBody>
          <a:bodyPr/>
          <a:lstStyle/>
          <a:p>
            <a:pPr marL="114300" indent="0" algn="ctr">
              <a:buNone/>
            </a:pPr>
            <a:r>
              <a:rPr lang="en-US" dirty="0" smtClean="0">
                <a:hlinkClick r:id="rId2"/>
              </a:rPr>
              <a:t>www.playppt.com</a:t>
            </a:r>
            <a:endParaRPr lang="en-US" dirty="0" smtClean="0"/>
          </a:p>
          <a:p>
            <a:pPr marL="114300" indent="0" algn="ctr">
              <a:buNone/>
            </a:pP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130" y="2871187"/>
            <a:ext cx="2839270" cy="634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13284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SEO is a technique used to optimize a web site for search engines like Google, Yahoo, etc.</a:t>
            </a:r>
          </a:p>
          <a:p>
            <a:r>
              <a:rPr lang="en-US" dirty="0" smtClean="0"/>
              <a:t>It improves the volume and quality of traffic to a web site from search engines.</a:t>
            </a:r>
          </a:p>
          <a:p>
            <a:r>
              <a:rPr lang="en-US" dirty="0" smtClean="0"/>
              <a:t>SEO is the sub-category of SEM (Search Engine Marketing).</a:t>
            </a:r>
          </a:p>
          <a:p>
            <a:r>
              <a:rPr lang="en-US" dirty="0" smtClean="0"/>
              <a:t>It is done by understanding the working of search algorithms and human visitors searching views.</a:t>
            </a:r>
          </a:p>
          <a:p>
            <a:r>
              <a:rPr lang="en-US" dirty="0" smtClean="0"/>
              <a:t>Overall, SEO is the process of designing and developing a web site to rank well in search engine results.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96000"/>
            <a:ext cx="2153470" cy="48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14744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Search Engine Works?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/>
              <a:t>Crawling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/>
              <a:t>Indexing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/>
              <a:t>Processing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/>
              <a:t>Calculating Relevancy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/>
              <a:t>Retrieving Results</a:t>
            </a:r>
          </a:p>
          <a:p>
            <a:pPr marL="114300" indent="0">
              <a:lnSpc>
                <a:spcPct val="150000"/>
              </a:lnSpc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Search engines like Google, Yahoo often update their algorithms several times per month. This is why you see changes in the rankings.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96000"/>
            <a:ext cx="2153470" cy="48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0458739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SEO Copywriting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Promote sites by writing the viewable text on a web page</a:t>
            </a:r>
          </a:p>
          <a:p>
            <a:r>
              <a:rPr lang="en-US" dirty="0" smtClean="0"/>
              <a:t>Target specific search terms</a:t>
            </a:r>
          </a:p>
          <a:p>
            <a:r>
              <a:rPr lang="en-US" dirty="0" smtClean="0"/>
              <a:t>Genuine content pages</a:t>
            </a:r>
          </a:p>
          <a:p>
            <a:r>
              <a:rPr lang="en-US" dirty="0" smtClean="0"/>
              <a:t>Optimize On-Page elements</a:t>
            </a:r>
          </a:p>
          <a:p>
            <a:pPr lvl="1"/>
            <a:r>
              <a:rPr lang="en-US" dirty="0" smtClean="0"/>
              <a:t>Title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Keyword tags</a:t>
            </a:r>
          </a:p>
          <a:p>
            <a:pPr lvl="1"/>
            <a:r>
              <a:rPr lang="en-US" dirty="0" smtClean="0"/>
              <a:t>Headings</a:t>
            </a:r>
          </a:p>
          <a:p>
            <a:pPr lvl="1"/>
            <a:r>
              <a:rPr lang="en-US" dirty="0" smtClean="0"/>
              <a:t>Alt Text</a:t>
            </a:r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96000"/>
            <a:ext cx="2153470" cy="48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97850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 Page and On Page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 Page:</a:t>
            </a:r>
          </a:p>
          <a:p>
            <a:pPr lvl="1"/>
            <a:r>
              <a:rPr lang="en-US" dirty="0" smtClean="0"/>
              <a:t>Link building</a:t>
            </a:r>
          </a:p>
          <a:p>
            <a:pPr lvl="1"/>
            <a:r>
              <a:rPr lang="en-US" dirty="0" smtClean="0"/>
              <a:t>Link popularity by submitting in open directories</a:t>
            </a:r>
          </a:p>
          <a:p>
            <a:pPr lvl="1"/>
            <a:r>
              <a:rPr lang="en-US" dirty="0" smtClean="0"/>
              <a:t>Link Exchange</a:t>
            </a:r>
          </a:p>
          <a:p>
            <a:r>
              <a:rPr lang="en-US" dirty="0" smtClean="0"/>
              <a:t>On Page:</a:t>
            </a:r>
          </a:p>
          <a:p>
            <a:pPr lvl="1"/>
            <a:r>
              <a:rPr lang="en-US" dirty="0" smtClean="0"/>
              <a:t>Good content</a:t>
            </a:r>
          </a:p>
          <a:p>
            <a:pPr lvl="1"/>
            <a:r>
              <a:rPr lang="en-US" dirty="0" smtClean="0"/>
              <a:t>Good keyword selection</a:t>
            </a:r>
          </a:p>
          <a:p>
            <a:pPr lvl="1"/>
            <a:r>
              <a:rPr lang="en-US" dirty="0" smtClean="0"/>
              <a:t>Linking keywords on correct places</a:t>
            </a:r>
          </a:p>
          <a:p>
            <a:pPr lvl="1"/>
            <a:r>
              <a:rPr lang="en-US" dirty="0" smtClean="0"/>
              <a:t>Appropriate title</a:t>
            </a:r>
          </a:p>
          <a:p>
            <a:pPr marL="411480" lvl="1" indent="0">
              <a:buNone/>
            </a:pP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96000"/>
            <a:ext cx="2153470" cy="48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5987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SEO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smtClean="0"/>
              <a:t>White Hat SEO</a:t>
            </a:r>
          </a:p>
          <a:p>
            <a:pPr lvl="1"/>
            <a:r>
              <a:rPr lang="en-US" dirty="0" smtClean="0"/>
              <a:t>Search engines recommend it as a good part of design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dirty="0" smtClean="0"/>
              <a:t>Black Hat SEO</a:t>
            </a:r>
          </a:p>
          <a:p>
            <a:pPr lvl="1"/>
            <a:r>
              <a:rPr lang="en-US" dirty="0" smtClean="0"/>
              <a:t>Search engines does not support or approve this effect</a:t>
            </a:r>
            <a:endParaRPr lang="en-US" dirty="0"/>
          </a:p>
        </p:txBody>
      </p:sp>
      <p:pic>
        <p:nvPicPr>
          <p:cNvPr id="2050" name="Picture 2" descr="C:\Users\Arun Yogesh\Desktop\black h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038600"/>
            <a:ext cx="3124201" cy="126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run Yogesh\Desktop\white h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399" y="1727916"/>
            <a:ext cx="3124201" cy="1320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:\Web\Play PPT\logo\ppt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96000"/>
            <a:ext cx="2153470" cy="48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3592086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Hat SEO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Relevant Content</a:t>
            </a:r>
          </a:p>
          <a:p>
            <a:r>
              <a:rPr lang="en-US" dirty="0" smtClean="0"/>
              <a:t>Well-labeled images</a:t>
            </a:r>
          </a:p>
          <a:p>
            <a:r>
              <a:rPr lang="en-US" dirty="0" smtClean="0"/>
              <a:t>Relevant links and references</a:t>
            </a:r>
          </a:p>
          <a:p>
            <a:r>
              <a:rPr lang="en-US" dirty="0" smtClean="0"/>
              <a:t>Complete sentences with good spelling and grammar</a:t>
            </a:r>
          </a:p>
          <a:p>
            <a:r>
              <a:rPr lang="en-US" dirty="0" smtClean="0"/>
              <a:t>Standard compliant HTML</a:t>
            </a:r>
          </a:p>
          <a:p>
            <a:r>
              <a:rPr lang="en-US" dirty="0" smtClean="0"/>
              <a:t>Using and relevant page titles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96000"/>
            <a:ext cx="2153470" cy="48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61132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Hat SEO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Duplicate content</a:t>
            </a:r>
          </a:p>
          <a:p>
            <a:r>
              <a:rPr lang="en-US" dirty="0" smtClean="0"/>
              <a:t>Invisible text</a:t>
            </a:r>
          </a:p>
          <a:p>
            <a:r>
              <a:rPr lang="en-US" dirty="0" smtClean="0"/>
              <a:t>Stuffed keywords</a:t>
            </a:r>
          </a:p>
          <a:p>
            <a:r>
              <a:rPr lang="en-US" dirty="0" smtClean="0"/>
              <a:t>Cloaking or redirecting the user to another site or page</a:t>
            </a:r>
          </a:p>
          <a:p>
            <a:r>
              <a:rPr lang="en-US" dirty="0" smtClean="0"/>
              <a:t>Links from sites with non-relevant content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96000"/>
            <a:ext cx="2153470" cy="48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2472276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a Web 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of the terms to be considered while designing a web page</a:t>
            </a:r>
          </a:p>
          <a:p>
            <a:pPr lvl="1"/>
            <a:r>
              <a:rPr lang="en-US" dirty="0" smtClean="0"/>
              <a:t>More text content than HTML elements</a:t>
            </a:r>
          </a:p>
          <a:p>
            <a:pPr lvl="1"/>
            <a:r>
              <a:rPr lang="en-US" dirty="0" smtClean="0"/>
              <a:t>No frames</a:t>
            </a:r>
          </a:p>
          <a:p>
            <a:pPr lvl="1"/>
            <a:r>
              <a:rPr lang="en-US" dirty="0" smtClean="0"/>
              <a:t>No JavaScript</a:t>
            </a:r>
          </a:p>
          <a:p>
            <a:pPr lvl="1"/>
            <a:r>
              <a:rPr lang="en-US" dirty="0" smtClean="0"/>
              <a:t>No unnecessary directories</a:t>
            </a:r>
          </a:p>
          <a:p>
            <a:pPr lvl="1"/>
            <a:r>
              <a:rPr lang="en-US" dirty="0" smtClean="0"/>
              <a:t>No unrelated page topic</a:t>
            </a:r>
          </a:p>
        </p:txBody>
      </p:sp>
      <p:pic>
        <p:nvPicPr>
          <p:cNvPr id="3074" name="Picture 2" descr="C:\Users\Arun Yogesh\Desktop\web-desig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184651"/>
            <a:ext cx="3657600" cy="2597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Web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96000"/>
            <a:ext cx="2153470" cy="48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5533227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80</TotalTime>
  <Words>596</Words>
  <Application>Microsoft Office PowerPoint</Application>
  <PresentationFormat>On-screen Show (4:3)</PresentationFormat>
  <Paragraphs>106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Adjacency</vt:lpstr>
      <vt:lpstr>Search Engine Optimization</vt:lpstr>
      <vt:lpstr>Introduction</vt:lpstr>
      <vt:lpstr>How Search Engine Works? </vt:lpstr>
      <vt:lpstr>SEO Copywriting</vt:lpstr>
      <vt:lpstr>Off Page and On Page </vt:lpstr>
      <vt:lpstr>SEO Techniques</vt:lpstr>
      <vt:lpstr>White Hat SEO</vt:lpstr>
      <vt:lpstr>Black Hat SEO</vt:lpstr>
      <vt:lpstr>Designing a Web Site</vt:lpstr>
      <vt:lpstr>Keyword Analysis </vt:lpstr>
      <vt:lpstr>Meta Description Tag</vt:lpstr>
      <vt:lpstr>Selecting Titles</vt:lpstr>
      <vt:lpstr>SEO Content Writing</vt:lpstr>
      <vt:lpstr>Advantages of great content</vt:lpstr>
      <vt:lpstr>Conclusion</vt:lpstr>
      <vt:lpstr>Thank You!!!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 PPT</dc:title>
  <dc:creator>Arun Yogesh</dc:creator>
  <cp:lastModifiedBy>Arun Yogesh</cp:lastModifiedBy>
  <cp:revision>11</cp:revision>
  <dcterms:created xsi:type="dcterms:W3CDTF">2013-12-25T13:27:08Z</dcterms:created>
  <dcterms:modified xsi:type="dcterms:W3CDTF">2013-12-25T17:34:36Z</dcterms:modified>
</cp:coreProperties>
</file>