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68E4E48-D110-49B1-A356-0FE2EBBC5FDA}" type="datetimeFigureOut">
              <a:rPr lang="en-US" smtClean="0"/>
              <a:t>23-Jan-14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A647C4-9702-48A9-BE67-EC0A01D03B30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4E48-D110-49B1-A356-0FE2EBBC5FDA}" type="datetimeFigureOut">
              <a:rPr lang="en-US" smtClean="0"/>
              <a:t>23-Jan-14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647C4-9702-48A9-BE67-EC0A01D03B30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4E48-D110-49B1-A356-0FE2EBBC5FDA}" type="datetimeFigureOut">
              <a:rPr lang="en-US" smtClean="0"/>
              <a:t>23-Jan-14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647C4-9702-48A9-BE67-EC0A01D03B30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4E48-D110-49B1-A356-0FE2EBBC5FDA}" type="datetimeFigureOut">
              <a:rPr lang="en-US" smtClean="0"/>
              <a:t>23-Jan-14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647C4-9702-48A9-BE67-EC0A01D03B3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4E48-D110-49B1-A356-0FE2EBBC5FDA}" type="datetimeFigureOut">
              <a:rPr lang="en-US" smtClean="0"/>
              <a:t>23-Jan-14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647C4-9702-48A9-BE67-EC0A01D03B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4E48-D110-49B1-A356-0FE2EBBC5FDA}" type="datetimeFigureOut">
              <a:rPr lang="en-US" smtClean="0"/>
              <a:t>23-Jan-14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647C4-9702-48A9-BE67-EC0A01D03B30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4E48-D110-49B1-A356-0FE2EBBC5FDA}" type="datetimeFigureOut">
              <a:rPr lang="en-US" smtClean="0"/>
              <a:t>23-Jan-14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647C4-9702-48A9-BE67-EC0A01D03B30}" type="slidenum">
              <a:rPr lang="en-US" smtClean="0"/>
              <a:t>‹#›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4E48-D110-49B1-A356-0FE2EBBC5FDA}" type="datetimeFigureOut">
              <a:rPr lang="en-US" smtClean="0"/>
              <a:t>23-Jan-14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647C4-9702-48A9-BE67-EC0A01D03B30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4E48-D110-49B1-A356-0FE2EBBC5FDA}" type="datetimeFigureOut">
              <a:rPr lang="en-US" smtClean="0"/>
              <a:t>23-Jan-14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647C4-9702-48A9-BE67-EC0A01D03B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4E48-D110-49B1-A356-0FE2EBBC5FDA}" type="datetimeFigureOut">
              <a:rPr lang="en-US" smtClean="0"/>
              <a:t>23-Jan-14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647C4-9702-48A9-BE67-EC0A01D03B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4E48-D110-49B1-A356-0FE2EBBC5FDA}" type="datetimeFigureOut">
              <a:rPr lang="en-US" smtClean="0"/>
              <a:t>23-Jan-14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647C4-9702-48A9-BE67-EC0A01D03B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A68E4E48-D110-49B1-A356-0FE2EBBC5FDA}" type="datetimeFigureOut">
              <a:rPr lang="en-US" smtClean="0"/>
              <a:t>23-Jan-14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BA647C4-9702-48A9-BE67-EC0A01D03B3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000" dirty="0" smtClean="0">
                <a:solidFill>
                  <a:schemeClr val="accent2">
                    <a:lumMod val="75000"/>
                  </a:schemeClr>
                </a:solidFill>
              </a:rPr>
              <a:t>NeuroSky Technology</a:t>
            </a:r>
            <a:endParaRPr lang="en-US" sz="5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026" name="Picture 2" descr="D:\Web\Play PPT\logo\ppt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3690" y="1143000"/>
            <a:ext cx="3440965" cy="768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cdn.shopify.com/s/files/1/0031/6882/products/Small_MWM_Face_large.jpg?v=13322671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3753167"/>
            <a:ext cx="3505200" cy="2723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7215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US Archery Team</a:t>
            </a:r>
          </a:p>
          <a:p>
            <a:r>
              <a:rPr lang="en-US" dirty="0" smtClean="0"/>
              <a:t>Toshiba</a:t>
            </a:r>
          </a:p>
          <a:p>
            <a:r>
              <a:rPr lang="en-US" dirty="0" smtClean="0"/>
              <a:t>Square </a:t>
            </a:r>
            <a:r>
              <a:rPr lang="en-US" dirty="0" err="1" smtClean="0"/>
              <a:t>Enix</a:t>
            </a:r>
            <a:endParaRPr lang="en-US" dirty="0" smtClean="0"/>
          </a:p>
          <a:p>
            <a:r>
              <a:rPr lang="en-US" dirty="0" err="1" smtClean="0"/>
              <a:t>InteraXon</a:t>
            </a:r>
            <a:endParaRPr lang="en-US" dirty="0" smtClean="0"/>
          </a:p>
          <a:p>
            <a:r>
              <a:rPr lang="en-US" dirty="0" smtClean="0"/>
              <a:t>Uncle Milton Industries</a:t>
            </a:r>
          </a:p>
          <a:p>
            <a:r>
              <a:rPr lang="en-US" dirty="0" err="1" smtClean="0"/>
              <a:t>Mattle</a:t>
            </a:r>
            <a:r>
              <a:rPr lang="en-US" dirty="0" smtClean="0"/>
              <a:t> </a:t>
            </a:r>
            <a:r>
              <a:rPr lang="en-US" dirty="0" err="1" smtClean="0"/>
              <a:t>Inc</a:t>
            </a:r>
            <a:endParaRPr lang="en-US" dirty="0" smtClean="0"/>
          </a:p>
          <a:p>
            <a:r>
              <a:rPr lang="en-US" dirty="0" smtClean="0"/>
              <a:t>Sega Toys</a:t>
            </a:r>
          </a:p>
          <a:p>
            <a:r>
              <a:rPr lang="en-US" dirty="0" err="1" smtClean="0"/>
              <a:t>Musinaut</a:t>
            </a:r>
            <a:endParaRPr lang="en-US" dirty="0" smtClean="0"/>
          </a:p>
          <a:p>
            <a:r>
              <a:rPr lang="en-US" dirty="0" smtClean="0"/>
              <a:t>Mind Games</a:t>
            </a:r>
          </a:p>
          <a:p>
            <a:r>
              <a:rPr lang="en-US" dirty="0" smtClean="0"/>
              <a:t>Universities and Research Institutions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Partners of NeuroSky</a:t>
            </a:r>
            <a:endParaRPr lang="en-US" dirty="0"/>
          </a:p>
        </p:txBody>
      </p:sp>
      <p:pic>
        <p:nvPicPr>
          <p:cNvPr id="5" name="Picture 2" descr="D:\Web\Play PPT\logo\ppt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6028678"/>
            <a:ext cx="1996475" cy="445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0828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Mindflex</a:t>
            </a:r>
            <a:r>
              <a:rPr lang="en-US" dirty="0" smtClean="0"/>
              <a:t> – It was developed in conjunction with Mattel. It is a game in which players lift a ball by concentrating and move it through a maze.</a:t>
            </a:r>
          </a:p>
          <a:p>
            <a:r>
              <a:rPr lang="en-US" b="1" dirty="0" smtClean="0"/>
              <a:t>Star Wars Force Trainer </a:t>
            </a:r>
            <a:r>
              <a:rPr lang="en-US" dirty="0" smtClean="0"/>
              <a:t>– It was developed in conjunction with Uncle Milton Inc. It is a game in which players life a ball by concentrating to learn how to control the Force in the first Star Wars.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Products developed by Partners</a:t>
            </a:r>
            <a:endParaRPr lang="en-US" sz="4000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6028678"/>
            <a:ext cx="1996475" cy="445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4903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4038600"/>
            <a:ext cx="7745505" cy="639762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www.playppt.com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You!!!</a:t>
            </a:r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3124200"/>
            <a:ext cx="3059965" cy="683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4750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NeuroSky is a Silicon Valley company located at California</a:t>
            </a:r>
          </a:p>
          <a:p>
            <a:r>
              <a:rPr lang="en-US" dirty="0" smtClean="0"/>
              <a:t>Produces innovative biosensors in hundreds of wearable products for body and mind health.</a:t>
            </a:r>
          </a:p>
          <a:p>
            <a:r>
              <a:rPr lang="en-US" dirty="0" smtClean="0"/>
              <a:t>These solutions capture, quantify and reveal unique health and wellness insights </a:t>
            </a:r>
          </a:p>
          <a:p>
            <a:r>
              <a:rPr lang="en-US" dirty="0" smtClean="0"/>
              <a:t>Peoples can monitor and improve the performance of body and mind.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6028678"/>
            <a:ext cx="1996475" cy="445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6445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1999 - The work for NeuroSky technology was began</a:t>
            </a:r>
          </a:p>
          <a:p>
            <a:r>
              <a:rPr lang="en-US" dirty="0" smtClean="0"/>
              <a:t>2004 - NeuroSky Inc. was incorporated in San Jose, California.</a:t>
            </a:r>
          </a:p>
          <a:p>
            <a:r>
              <a:rPr lang="en-US" dirty="0" smtClean="0"/>
              <a:t>2009</a:t>
            </a:r>
            <a:r>
              <a:rPr lang="en-US" dirty="0"/>
              <a:t> </a:t>
            </a:r>
            <a:r>
              <a:rPr lang="en-US" dirty="0" smtClean="0"/>
              <a:t>- MindSet, Multimedia headset and free SDK/developer tools were launched.</a:t>
            </a:r>
          </a:p>
          <a:p>
            <a:r>
              <a:rPr lang="en-US" dirty="0" smtClean="0"/>
              <a:t>2011 - MindWave was launched.</a:t>
            </a:r>
          </a:p>
          <a:p>
            <a:r>
              <a:rPr lang="en-US" dirty="0" smtClean="0"/>
              <a:t>2014</a:t>
            </a:r>
            <a:r>
              <a:rPr lang="en-US" dirty="0"/>
              <a:t> </a:t>
            </a:r>
            <a:r>
              <a:rPr lang="en-US" dirty="0" smtClean="0"/>
              <a:t>- World’s </a:t>
            </a:r>
            <a:r>
              <a:rPr lang="en-US" dirty="0"/>
              <a:t>most </a:t>
            </a:r>
            <a:r>
              <a:rPr lang="en-US" dirty="0" smtClean="0"/>
              <a:t>advanced </a:t>
            </a:r>
            <a:r>
              <a:rPr lang="en-US" dirty="0"/>
              <a:t>ECG biosensor</a:t>
            </a:r>
            <a:r>
              <a:rPr lang="en-US" dirty="0" smtClean="0"/>
              <a:t> will be built for monitoring the heart performance.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NeuroSky Inc.</a:t>
            </a:r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6028678"/>
            <a:ext cx="1996475" cy="445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3136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pic>
        <p:nvPicPr>
          <p:cNvPr id="2052" name="Picture 4" descr="http://www.crunchwear.com/wp-content/uploads/2013/06/Mindwave-EE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209799"/>
            <a:ext cx="5867400" cy="3886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D:\Web\Play PPT\logo\ppt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6028678"/>
            <a:ext cx="1996475" cy="445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8474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human brain is made up of billions of interconnected </a:t>
            </a:r>
            <a:r>
              <a:rPr lang="en-US" dirty="0" smtClean="0"/>
              <a:t>neurons </a:t>
            </a:r>
          </a:p>
          <a:p>
            <a:r>
              <a:rPr lang="en-US" dirty="0" smtClean="0"/>
              <a:t>The </a:t>
            </a:r>
            <a:r>
              <a:rPr lang="en-US" dirty="0"/>
              <a:t>patterns of interaction between these neurons are represented as thoughts and emotional states. </a:t>
            </a:r>
            <a:endParaRPr lang="en-US" dirty="0" smtClean="0"/>
          </a:p>
          <a:p>
            <a:r>
              <a:rPr lang="en-US" dirty="0" smtClean="0"/>
              <a:t>Every </a:t>
            </a:r>
            <a:r>
              <a:rPr lang="en-US" dirty="0"/>
              <a:t>interaction between neurons creates a minuscule electrical discharge; alone these charges are impossible to measure from outside the skull. </a:t>
            </a:r>
            <a:endParaRPr lang="en-US" dirty="0" smtClean="0"/>
          </a:p>
          <a:p>
            <a:r>
              <a:rPr lang="en-US" dirty="0" smtClean="0"/>
              <a:t>However</a:t>
            </a:r>
            <a:r>
              <a:rPr lang="en-US" dirty="0"/>
              <a:t>, the activity created by hundreds of thousands concurrent discharges aggregates into waves which can be measured.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Brain</a:t>
            </a:r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6028678"/>
            <a:ext cx="1996475" cy="445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4126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All </a:t>
            </a:r>
            <a:r>
              <a:rPr lang="en-US" dirty="0"/>
              <a:t>electrical </a:t>
            </a:r>
            <a:r>
              <a:rPr lang="en-US" dirty="0" smtClean="0"/>
              <a:t>activities produces waves characterized by different amplitude and frequencies.</a:t>
            </a:r>
          </a:p>
          <a:p>
            <a:r>
              <a:rPr lang="en-US" dirty="0" smtClean="0"/>
              <a:t>Thus it creates some level of ambient noise.</a:t>
            </a:r>
          </a:p>
          <a:p>
            <a:r>
              <a:rPr lang="en-US" dirty="0" smtClean="0"/>
              <a:t>This </a:t>
            </a:r>
            <a:r>
              <a:rPr lang="en-US" dirty="0"/>
              <a:t>“noise” interferes with the waves </a:t>
            </a:r>
            <a:r>
              <a:rPr lang="en-US" dirty="0" smtClean="0"/>
              <a:t>coming </a:t>
            </a:r>
            <a:r>
              <a:rPr lang="en-US" dirty="0"/>
              <a:t>from the </a:t>
            </a:r>
            <a:r>
              <a:rPr lang="en-US" dirty="0" smtClean="0"/>
              <a:t>brain. </a:t>
            </a:r>
          </a:p>
          <a:p>
            <a:r>
              <a:rPr lang="en-US" dirty="0" smtClean="0"/>
              <a:t>This </a:t>
            </a:r>
            <a:r>
              <a:rPr lang="en-US" dirty="0"/>
              <a:t>is why most EEG devices will pick up readings even if they are not on a person’s head</a:t>
            </a:r>
            <a:r>
              <a:rPr lang="en-US" dirty="0" smtClean="0"/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it works?</a:t>
            </a:r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6028678"/>
            <a:ext cx="1996475" cy="445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5473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</a:t>
            </a:r>
            <a:r>
              <a:rPr lang="en-US" dirty="0"/>
              <a:t>people don’t have rooms in their house devoid of electronic devices nor do they want to apply a conductive liquid to their head every time they use a BCI device.</a:t>
            </a:r>
            <a:endParaRPr lang="en-US" dirty="0" smtClean="0"/>
          </a:p>
          <a:p>
            <a:r>
              <a:rPr lang="en-US" dirty="0" smtClean="0"/>
              <a:t>NeuroSky </a:t>
            </a:r>
            <a:r>
              <a:rPr lang="en-US" dirty="0"/>
              <a:t>has developed complex algorithms built into their products which filter out this “noise”.</a:t>
            </a:r>
          </a:p>
          <a:p>
            <a:r>
              <a:rPr lang="en-US" dirty="0"/>
              <a:t>NeuroSky’s white paper claims the ThinkGear technology has been tested at 96% as accurate as that within research grade EEGs.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it works?</a:t>
            </a:r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6028678"/>
            <a:ext cx="1996475" cy="445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9539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MindWave</a:t>
            </a:r>
          </a:p>
          <a:p>
            <a:r>
              <a:rPr lang="en-US" dirty="0" smtClean="0"/>
              <a:t>Research Products</a:t>
            </a:r>
          </a:p>
          <a:p>
            <a:r>
              <a:rPr lang="en-US" dirty="0" smtClean="0"/>
              <a:t>Mind Kit &amp; Mind Set</a:t>
            </a:r>
          </a:p>
          <a:p>
            <a:r>
              <a:rPr lang="en-US" dirty="0" smtClean="0"/>
              <a:t>Non-Contact Sensors</a:t>
            </a:r>
          </a:p>
          <a:p>
            <a:r>
              <a:rPr lang="en-US" dirty="0" smtClean="0"/>
              <a:t>Pre </a:t>
            </a:r>
            <a:r>
              <a:rPr lang="en-US" dirty="0" err="1" smtClean="0"/>
              <a:t>MindKit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NeuroSky Products</a:t>
            </a:r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6028678"/>
            <a:ext cx="1996475" cy="445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9056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 </a:t>
            </a:r>
            <a:r>
              <a:rPr lang="en-US" dirty="0" err="1" smtClean="0"/>
              <a:t>Pics</a:t>
            </a:r>
            <a:endParaRPr lang="en-US" dirty="0"/>
          </a:p>
        </p:txBody>
      </p:sp>
      <p:pic>
        <p:nvPicPr>
          <p:cNvPr id="3074" name="Picture 2" descr="http://www.publiseek.com/publicity/wp-content/blogs.dir/sites/4/NeuroSky-MindWave-300x23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4648200"/>
            <a:ext cx="3505199" cy="1944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www.wikipost.it/wp-content/uploads/2013/04/NeuroSky-Mindwave-Mobile-EEG-headse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2237509"/>
            <a:ext cx="3505200" cy="2258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ww1.hdnux.com/photos/11/00/50/2361872/7/628x47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272144"/>
            <a:ext cx="2971800" cy="4320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D:\Web\Play PPT\logo\ppt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530470" y="5437385"/>
            <a:ext cx="1996475" cy="445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8475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81</TotalTime>
  <Words>330</Words>
  <Application>Microsoft Office PowerPoint</Application>
  <PresentationFormat>On-screen Show (4:3)</PresentationFormat>
  <Paragraphs>50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Hardcover</vt:lpstr>
      <vt:lpstr>NeuroSky Technology</vt:lpstr>
      <vt:lpstr>Introduction</vt:lpstr>
      <vt:lpstr>About NeuroSky Inc.</vt:lpstr>
      <vt:lpstr>Overview</vt:lpstr>
      <vt:lpstr>Brain</vt:lpstr>
      <vt:lpstr>How it works?</vt:lpstr>
      <vt:lpstr>How it works?</vt:lpstr>
      <vt:lpstr>NeuroSky Products</vt:lpstr>
      <vt:lpstr>Product Pics</vt:lpstr>
      <vt:lpstr>Partners of NeuroSky</vt:lpstr>
      <vt:lpstr>Products developed by Partners</vt:lpstr>
      <vt:lpstr>Thank You!!!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Play PPT</dc:title>
  <dc:creator>Arun Yogesh</dc:creator>
  <cp:lastModifiedBy>Arun Yogesh</cp:lastModifiedBy>
  <cp:revision>9</cp:revision>
  <dcterms:created xsi:type="dcterms:W3CDTF">2014-01-23T01:57:46Z</dcterms:created>
  <dcterms:modified xsi:type="dcterms:W3CDTF">2014-01-23T03:18:53Z</dcterms:modified>
</cp:coreProperties>
</file>