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  <p:sldId id="266" r:id="rId9"/>
    <p:sldId id="267" r:id="rId10"/>
    <p:sldId id="261" r:id="rId11"/>
    <p:sldId id="262" r:id="rId12"/>
    <p:sldId id="268" r:id="rId13"/>
    <p:sldId id="26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4190328-5265-4FE9-A773-CEF4289E6E18}" type="datetimeFigureOut">
              <a:rPr lang="en-US" smtClean="0"/>
              <a:t>10-Jan-14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EA643D-7798-4F06-9293-65DC785A47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80108"/>
          </a:xfrm>
        </p:spPr>
        <p:txBody>
          <a:bodyPr/>
          <a:lstStyle/>
          <a:p>
            <a:r>
              <a:rPr lang="en-US" dirty="0" smtClean="0"/>
              <a:t>ZigBee</a:t>
            </a:r>
            <a:endParaRPr lang="en-US" dirty="0"/>
          </a:p>
        </p:txBody>
      </p:sp>
      <p:pic>
        <p:nvPicPr>
          <p:cNvPr id="1026" name="Picture 2" descr="http://www.e-gizmo.com/KIT/images/zigbee200m/zigbee%20200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667000"/>
            <a:ext cx="31908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1200"/>
            <a:ext cx="3048000" cy="68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58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Released Specifications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4276346" cy="344728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ZigBee Home Automation 1.2</a:t>
            </a:r>
          </a:p>
          <a:p>
            <a:r>
              <a:rPr lang="en-US" sz="2200" dirty="0" smtClean="0"/>
              <a:t>ZigBee Smart Energy 1.1b</a:t>
            </a:r>
          </a:p>
          <a:p>
            <a:r>
              <a:rPr lang="en-US" sz="2200" dirty="0" smtClean="0"/>
              <a:t>ZigBee Telecommunication Services 1.0</a:t>
            </a:r>
          </a:p>
          <a:p>
            <a:r>
              <a:rPr lang="en-US" sz="2200" dirty="0" smtClean="0"/>
              <a:t>ZigBee Health Care 1.0</a:t>
            </a:r>
          </a:p>
          <a:p>
            <a:r>
              <a:rPr lang="en-US" sz="2200" dirty="0" smtClean="0"/>
              <a:t>ZigBee RF4CE – Remote Control 1.0</a:t>
            </a:r>
          </a:p>
          <a:p>
            <a:r>
              <a:rPr lang="en-US" sz="2200" dirty="0" smtClean="0"/>
              <a:t>ZigBee RF4CE – Input Device 1.0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953000" y="2667000"/>
            <a:ext cx="3822192" cy="3447288"/>
          </a:xfrm>
        </p:spPr>
        <p:txBody>
          <a:bodyPr/>
          <a:lstStyle/>
          <a:p>
            <a:r>
              <a:rPr lang="en-US" dirty="0"/>
              <a:t>ZigBee Light Link 1.0</a:t>
            </a:r>
          </a:p>
          <a:p>
            <a:r>
              <a:rPr lang="en-US" dirty="0"/>
              <a:t>ZigBee IP 1.0</a:t>
            </a:r>
          </a:p>
          <a:p>
            <a:r>
              <a:rPr lang="en-US" dirty="0"/>
              <a:t>ZigBee Building Automation 1.0</a:t>
            </a:r>
          </a:p>
          <a:p>
            <a:r>
              <a:rPr lang="en-US" dirty="0"/>
              <a:t>ZigBee Gateway 1.0</a:t>
            </a:r>
          </a:p>
          <a:p>
            <a:r>
              <a:rPr lang="en-US" dirty="0"/>
              <a:t>ZigBee Green Power 1.0</a:t>
            </a:r>
          </a:p>
          <a:p>
            <a:endParaRPr lang="en-US" dirty="0"/>
          </a:p>
        </p:txBody>
      </p:sp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7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ZigBee Smart Energy 2.0</a:t>
            </a:r>
          </a:p>
          <a:p>
            <a:r>
              <a:rPr lang="en-US" dirty="0" smtClean="0"/>
              <a:t>ZigBee Retail Services</a:t>
            </a:r>
          </a:p>
          <a:p>
            <a:r>
              <a:rPr lang="en-US" dirty="0" smtClean="0"/>
              <a:t>ZigBee Smart Energy 1.2/1.3</a:t>
            </a:r>
          </a:p>
          <a:p>
            <a:r>
              <a:rPr lang="en-US" dirty="0" smtClean="0"/>
              <a:t>ZigBee Light Link 1.1</a:t>
            </a:r>
          </a:p>
          <a:p>
            <a:r>
              <a:rPr lang="en-US" dirty="0" smtClean="0"/>
              <a:t>ZigBee Home Automation 1.3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Specifications in Development Phase</a:t>
            </a:r>
            <a:endParaRPr lang="en-US" dirty="0"/>
          </a:p>
        </p:txBody>
      </p:sp>
      <p:pic>
        <p:nvPicPr>
          <p:cNvPr id="6" name="Picture 5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3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ZigBee </a:t>
            </a:r>
            <a:r>
              <a:rPr lang="en-US" dirty="0"/>
              <a:t>provides facilities for carrying out secure communications, protecting establishment and transport of cryptographic keys, cyphering frames and controlling devices.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builds on the basic security framework defined in IEEE 802.15.4</a:t>
            </a:r>
            <a:r>
              <a:rPr lang="en-US" dirty="0" smtClean="0"/>
              <a:t>.</a:t>
            </a:r>
          </a:p>
          <a:p>
            <a:r>
              <a:rPr lang="en-US" dirty="0"/>
              <a:t>ZigBee uses 128-bit keys to implement its security mechanisms.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Sensor Networks</a:t>
            </a:r>
          </a:p>
          <a:p>
            <a:r>
              <a:rPr lang="en-US" dirty="0" smtClean="0"/>
              <a:t>Embedded Sensing</a:t>
            </a:r>
          </a:p>
          <a:p>
            <a:r>
              <a:rPr lang="en-US" dirty="0" smtClean="0"/>
              <a:t>Home Entertainment and Control</a:t>
            </a:r>
          </a:p>
          <a:p>
            <a:r>
              <a:rPr lang="en-US" dirty="0" smtClean="0"/>
              <a:t>Smoke and intruder warning</a:t>
            </a:r>
          </a:p>
          <a:p>
            <a:r>
              <a:rPr lang="en-US" dirty="0" smtClean="0"/>
              <a:t>Industrial control</a:t>
            </a:r>
          </a:p>
          <a:p>
            <a:r>
              <a:rPr lang="en-US" dirty="0" smtClean="0"/>
              <a:t>Building Automation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6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4191000"/>
            <a:ext cx="7408333" cy="60113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www.playppt.com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43856"/>
            <a:ext cx="3124201" cy="69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8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ZigBee</a:t>
            </a:r>
            <a:r>
              <a:rPr lang="en-US" dirty="0"/>
              <a:t> is a specification for a suite of high level communication protocols used to create personal area networks built from small, low-power digital radios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 low power spin off of Wi-Fi.</a:t>
            </a:r>
          </a:p>
          <a:p>
            <a:r>
              <a:rPr lang="en-US" dirty="0" smtClean="0"/>
              <a:t>It’s specification is based on IEEE 802.15.4 – 2003 Wireless Personal Area Networks Standard.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ZigBee?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4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used almost anywhere</a:t>
            </a:r>
          </a:p>
          <a:p>
            <a:r>
              <a:rPr lang="en-US" dirty="0" smtClean="0"/>
              <a:t>Easy to implement</a:t>
            </a:r>
          </a:p>
          <a:p>
            <a:r>
              <a:rPr lang="en-US" dirty="0" smtClean="0"/>
              <a:t>Little power to operate</a:t>
            </a:r>
          </a:p>
          <a:p>
            <a:r>
              <a:rPr lang="en-US" dirty="0" smtClean="0"/>
              <a:t>Long battery life</a:t>
            </a:r>
          </a:p>
          <a:p>
            <a:r>
              <a:rPr lang="en-US" dirty="0" smtClean="0"/>
              <a:t>Low cost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ZigBee?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63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1998 - ZigBee was conceived</a:t>
            </a:r>
          </a:p>
          <a:p>
            <a:r>
              <a:rPr lang="en-US" dirty="0" smtClean="0"/>
              <a:t>2003 – Standardized</a:t>
            </a:r>
          </a:p>
          <a:p>
            <a:r>
              <a:rPr lang="en-US" dirty="0" smtClean="0"/>
              <a:t>2004 – Specifications ratified</a:t>
            </a:r>
          </a:p>
          <a:p>
            <a:r>
              <a:rPr lang="en-US" dirty="0" smtClean="0"/>
              <a:t>2005 – ZigBee 2004 announced for availability</a:t>
            </a:r>
          </a:p>
          <a:p>
            <a:r>
              <a:rPr lang="en-US" dirty="0" smtClean="0"/>
              <a:t>2006 – Revised</a:t>
            </a:r>
          </a:p>
          <a:p>
            <a:r>
              <a:rPr lang="en-US" dirty="0" smtClean="0"/>
              <a:t>2007 – ZigBee Pro was introduced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7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Overview</a:t>
            </a:r>
            <a:endParaRPr lang="en-US" dirty="0"/>
          </a:p>
        </p:txBody>
      </p:sp>
      <p:pic>
        <p:nvPicPr>
          <p:cNvPr id="2050" name="Picture 2" descr="http://www.engineersgarage.com/sites/default/files/imagecache/Original/wysiwyg_imageupload/4214/Zigbee-Protocol-Lay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8534401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45688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39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ZigBee Coordinator (ZC)</a:t>
            </a:r>
          </a:p>
          <a:p>
            <a:r>
              <a:rPr lang="en-US" dirty="0" smtClean="0"/>
              <a:t>ZigBee Router (ZR)</a:t>
            </a:r>
          </a:p>
          <a:p>
            <a:r>
              <a:rPr lang="en-US" dirty="0" smtClean="0"/>
              <a:t>ZigBee End Device (ZED)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ZigBee </a:t>
            </a:r>
            <a:r>
              <a:rPr lang="en-US" b="1" dirty="0"/>
              <a:t>devices</a:t>
            </a:r>
            <a:r>
              <a:rPr lang="en-US" dirty="0"/>
              <a:t> can form networks with Mesh, Star and Generic Mesh topologies among themselves.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network can be expanded as a cluster of smaller networks.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ZigBee Networks</a:t>
            </a:r>
            <a:endParaRPr lang="en-US" dirty="0"/>
          </a:p>
        </p:txBody>
      </p:sp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0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ZigBee Networks</a:t>
            </a:r>
            <a:endParaRPr lang="en-US" dirty="0"/>
          </a:p>
        </p:txBody>
      </p:sp>
      <p:pic>
        <p:nvPicPr>
          <p:cNvPr id="4" name="Picture 2" descr="Zigbee Commun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90800"/>
            <a:ext cx="5676900" cy="40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1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simulators, like NS2, OPNET, and NetSim can be used to simulate IEEE 802.15.4 ZigBee networks.</a:t>
            </a:r>
          </a:p>
          <a:p>
            <a:r>
              <a:rPr lang="en-US" dirty="0"/>
              <a:t>These simulators come with open source C or C++ libraries for users to modify.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01667"/>
            <a:ext cx="1524002" cy="3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2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</TotalTime>
  <Words>224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ZigBee</vt:lpstr>
      <vt:lpstr>What is ZigBee?</vt:lpstr>
      <vt:lpstr>Why ZigBee?</vt:lpstr>
      <vt:lpstr>History</vt:lpstr>
      <vt:lpstr>Architectural Overview</vt:lpstr>
      <vt:lpstr>Types</vt:lpstr>
      <vt:lpstr>ZigBee Networks</vt:lpstr>
      <vt:lpstr>ZigBee Networks</vt:lpstr>
      <vt:lpstr>Simulation</vt:lpstr>
      <vt:lpstr>Released Specifications</vt:lpstr>
      <vt:lpstr>Specifications in Development Phase</vt:lpstr>
      <vt:lpstr>Security</vt:lpstr>
      <vt:lpstr>Applications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ZigBee</dc:title>
  <cp:revision>4</cp:revision>
  <dcterms:created xsi:type="dcterms:W3CDTF">2014-01-10T07:26:28Z</dcterms:created>
  <dcterms:modified xsi:type="dcterms:W3CDTF">2014-01-10T08:10:31Z</dcterms:modified>
</cp:coreProperties>
</file>