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FAE3D-5EBA-43AD-9C20-1E936FF84E12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C8E8C-93CA-46DC-A6F7-53FAEA76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4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8E8C-93CA-46DC-A6F7-53FAEA7660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2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4EDDF1-0642-4C74-BC5A-93BD1C30111A}" type="datetimeFigureOut">
              <a:rPr lang="en-US" smtClean="0"/>
              <a:t>08-Mar-14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AEBF5E-B7FB-4D59-A8B0-A15FE09A1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76" y="55562"/>
            <a:ext cx="3597267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mppcb.nic.in/images/rainwater_harvesting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2272145"/>
            <a:ext cx="3473018" cy="3762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05426" y="1066800"/>
            <a:ext cx="2358568" cy="10044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Rainwater Harvesting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4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895" y="4114800"/>
            <a:ext cx="6830209" cy="346229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7093"/>
            <a:ext cx="3810000" cy="85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0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Rainwater Harvesting is a technology used for collecting and storing rainwater from rooftops, the land surface or rock catchments.</a:t>
            </a:r>
          </a:p>
          <a:p>
            <a:r>
              <a:rPr lang="en-US" dirty="0" smtClean="0"/>
              <a:t>This technique usually found in Asia and Africa arise from practices employed by ancient civilizations.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32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3</a:t>
            </a:r>
            <a:r>
              <a:rPr lang="en-US" baseline="30000" dirty="0" smtClean="0"/>
              <a:t>rd</a:t>
            </a:r>
            <a:r>
              <a:rPr lang="en-US" dirty="0" smtClean="0"/>
              <a:t> century BC, the farming communities in Pakistan, Afghanistan, Iran, and India used rainwater harvesting for irrigation.</a:t>
            </a:r>
          </a:p>
          <a:p>
            <a:r>
              <a:rPr lang="en-US" dirty="0" smtClean="0"/>
              <a:t>In ancient Tamil Nadu, </a:t>
            </a:r>
            <a:r>
              <a:rPr lang="en-US" dirty="0" err="1" smtClean="0"/>
              <a:t>Chola</a:t>
            </a:r>
            <a:r>
              <a:rPr lang="en-US" dirty="0" smtClean="0"/>
              <a:t> Kings were using this system.</a:t>
            </a:r>
          </a:p>
          <a:p>
            <a:r>
              <a:rPr lang="en-US" dirty="0" smtClean="0"/>
              <a:t>Madhya Pradesh, Maharashtra and Chhattisgarh were other states who were using this system for longer years.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19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rainwater harvesting?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Rainwater harvesting is essential because:</a:t>
            </a:r>
          </a:p>
          <a:p>
            <a:pPr lvl="1"/>
            <a:r>
              <a:rPr lang="en-US" dirty="0" smtClean="0"/>
              <a:t>Surface water is inadequate to meet our demand and we have to depend on ground water.</a:t>
            </a:r>
          </a:p>
          <a:p>
            <a:pPr lvl="1"/>
            <a:r>
              <a:rPr lang="en-US" dirty="0" smtClean="0"/>
              <a:t>Due to rapid urbanization, infiltration of rain water into the sub-soil has decreased drastically and recharging of ground water has diminished.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7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0" name="Picture 2" descr="http://tunza.eco-generation.org/file/rain_water_harvesting_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13" y="2362200"/>
            <a:ext cx="537518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4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Rainwater Storage for future use</a:t>
            </a:r>
          </a:p>
          <a:p>
            <a:pPr lvl="1"/>
            <a:r>
              <a:rPr lang="en-US" dirty="0" smtClean="0"/>
              <a:t>Ponds</a:t>
            </a:r>
          </a:p>
          <a:p>
            <a:pPr lvl="1"/>
            <a:r>
              <a:rPr lang="en-US" dirty="0" smtClean="0"/>
              <a:t>Dams</a:t>
            </a:r>
          </a:p>
          <a:p>
            <a:pPr lvl="1"/>
            <a:r>
              <a:rPr lang="en-US" dirty="0" smtClean="0"/>
              <a:t>Tanks</a:t>
            </a:r>
          </a:p>
          <a:p>
            <a:r>
              <a:rPr lang="en-US" dirty="0" smtClean="0"/>
              <a:t>Recharging of ground water</a:t>
            </a:r>
          </a:p>
          <a:p>
            <a:pPr lvl="1"/>
            <a:r>
              <a:rPr lang="en-US" dirty="0" smtClean="0"/>
              <a:t>Pits</a:t>
            </a:r>
          </a:p>
          <a:p>
            <a:pPr lvl="1"/>
            <a:r>
              <a:rPr lang="en-US" dirty="0" smtClean="0"/>
              <a:t>Dug Wells</a:t>
            </a:r>
          </a:p>
          <a:p>
            <a:pPr lvl="1"/>
            <a:r>
              <a:rPr lang="en-US" dirty="0" smtClean="0"/>
              <a:t>Recharge Shafts</a:t>
            </a:r>
          </a:p>
          <a:p>
            <a:pPr lvl="1"/>
            <a:r>
              <a:rPr lang="en-US" dirty="0" smtClean="0"/>
              <a:t>Hand Pumps</a:t>
            </a:r>
          </a:p>
          <a:p>
            <a:pPr lvl="1"/>
            <a:r>
              <a:rPr lang="en-US" dirty="0" smtClean="0"/>
              <a:t>Trenches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97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Recharge methods in Urban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Rooftop collection</a:t>
            </a:r>
          </a:p>
          <a:p>
            <a:r>
              <a:rPr lang="en-US" dirty="0" smtClean="0"/>
              <a:t>Roadtop collection</a:t>
            </a:r>
          </a:p>
          <a:p>
            <a:r>
              <a:rPr lang="en-US" dirty="0" smtClean="0"/>
              <a:t>Pits, Trenches, Wells, and Shafts</a:t>
            </a:r>
          </a:p>
          <a:p>
            <a:r>
              <a:rPr lang="en-US" dirty="0" smtClean="0"/>
              <a:t>Water Spreading</a:t>
            </a:r>
          </a:p>
          <a:p>
            <a:r>
              <a:rPr lang="en-US" dirty="0" smtClean="0"/>
              <a:t>Surface water bodies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53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present, the following countries uses rainwater harvesting:</a:t>
            </a:r>
          </a:p>
          <a:p>
            <a:pPr lvl="1"/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Sri Lanka</a:t>
            </a:r>
          </a:p>
          <a:p>
            <a:pPr lvl="1"/>
            <a:r>
              <a:rPr lang="en-US" dirty="0" smtClean="0"/>
              <a:t>United Kingdom</a:t>
            </a:r>
          </a:p>
          <a:p>
            <a:pPr lvl="1"/>
            <a:r>
              <a:rPr lang="en-US" dirty="0" smtClean="0"/>
              <a:t>Israel</a:t>
            </a:r>
          </a:p>
          <a:p>
            <a:pPr lvl="1"/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Brazil</a:t>
            </a:r>
          </a:p>
          <a:p>
            <a:pPr lvl="1"/>
            <a:r>
              <a:rPr lang="en-US" dirty="0" smtClean="0"/>
              <a:t>U.S. Virgin Islands</a:t>
            </a:r>
          </a:p>
          <a:p>
            <a:pPr lvl="1"/>
            <a:r>
              <a:rPr lang="en-US" dirty="0" smtClean="0"/>
              <a:t>Ireland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87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natural resources</a:t>
            </a:r>
          </a:p>
          <a:p>
            <a:r>
              <a:rPr lang="en-US" dirty="0" smtClean="0"/>
              <a:t>Reduces flooding, storm water, and erosion</a:t>
            </a:r>
          </a:p>
          <a:p>
            <a:r>
              <a:rPr lang="en-US" dirty="0" smtClean="0"/>
              <a:t>Excellent source of water for landscape irrigation with no chemicals</a:t>
            </a:r>
          </a:p>
          <a:p>
            <a:r>
              <a:rPr lang="en-US" dirty="0" smtClean="0"/>
              <a:t>Simple to install</a:t>
            </a:r>
          </a:p>
          <a:p>
            <a:r>
              <a:rPr lang="en-US" dirty="0" smtClean="0"/>
              <a:t>Promotes both water and energy conservation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2330018" cy="5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24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</TotalTime>
  <Words>250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Rainwater Harvesting</vt:lpstr>
      <vt:lpstr>Introduction</vt:lpstr>
      <vt:lpstr>History</vt:lpstr>
      <vt:lpstr>Why rainwater harvesting?</vt:lpstr>
      <vt:lpstr>Overview</vt:lpstr>
      <vt:lpstr>Two Techniques</vt:lpstr>
      <vt:lpstr>Recharge methods in Urban areas</vt:lpstr>
      <vt:lpstr>Countries</vt:lpstr>
      <vt:lpstr>Advantages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Arun Yogesh</dc:creator>
  <cp:lastModifiedBy>Arun Yogesh</cp:lastModifiedBy>
  <cp:revision>11</cp:revision>
  <dcterms:created xsi:type="dcterms:W3CDTF">2014-02-24T16:07:05Z</dcterms:created>
  <dcterms:modified xsi:type="dcterms:W3CDTF">2014-03-08T07:09:03Z</dcterms:modified>
</cp:coreProperties>
</file>