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2"/>
  </p:notesMasterIdLst>
  <p:sldIdLst>
    <p:sldId id="256" r:id="rId2"/>
    <p:sldId id="257" r:id="rId3"/>
    <p:sldId id="264" r:id="rId4"/>
    <p:sldId id="259" r:id="rId5"/>
    <p:sldId id="258" r:id="rId6"/>
    <p:sldId id="260" r:id="rId7"/>
    <p:sldId id="261" r:id="rId8"/>
    <p:sldId id="263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FAE3D-5EBA-43AD-9C20-1E936FF84E12}" type="datetimeFigureOut">
              <a:rPr lang="en-US" smtClean="0"/>
              <a:t>08-Mar-14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C8E8C-93CA-46DC-A6F7-53FAEA766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547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C8E8C-93CA-46DC-A6F7-53FAEA76606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127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E4EDDF1-0642-4C74-BC5A-93BD1C30111A}" type="datetimeFigureOut">
              <a:rPr lang="en-US" smtClean="0"/>
              <a:t>08-Mar-14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CAEBF5E-B7FB-4D59-A8B0-A15FE09A1849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EDDF1-0642-4C74-BC5A-93BD1C30111A}" type="datetimeFigureOut">
              <a:rPr lang="en-US" smtClean="0"/>
              <a:t>08-Mar-14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EBF5E-B7FB-4D59-A8B0-A15FE09A1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EDDF1-0642-4C74-BC5A-93BD1C30111A}" type="datetimeFigureOut">
              <a:rPr lang="en-US" smtClean="0"/>
              <a:t>08-Mar-14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EBF5E-B7FB-4D59-A8B0-A15FE09A1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EDDF1-0642-4C74-BC5A-93BD1C30111A}" type="datetimeFigureOut">
              <a:rPr lang="en-US" smtClean="0"/>
              <a:t>08-Mar-14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EBF5E-B7FB-4D59-A8B0-A15FE09A1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EDDF1-0642-4C74-BC5A-93BD1C30111A}" type="datetimeFigureOut">
              <a:rPr lang="en-US" smtClean="0"/>
              <a:t>08-Mar-14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EBF5E-B7FB-4D59-A8B0-A15FE09A1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EDDF1-0642-4C74-BC5A-93BD1C30111A}" type="datetimeFigureOut">
              <a:rPr lang="en-US" smtClean="0"/>
              <a:t>08-Mar-14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EBF5E-B7FB-4D59-A8B0-A15FE09A184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EDDF1-0642-4C74-BC5A-93BD1C30111A}" type="datetimeFigureOut">
              <a:rPr lang="en-US" smtClean="0"/>
              <a:t>08-Mar-14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EBF5E-B7FB-4D59-A8B0-A15FE09A1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EDDF1-0642-4C74-BC5A-93BD1C30111A}" type="datetimeFigureOut">
              <a:rPr lang="en-US" smtClean="0"/>
              <a:t>08-Mar-14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EBF5E-B7FB-4D59-A8B0-A15FE09A1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EDDF1-0642-4C74-BC5A-93BD1C30111A}" type="datetimeFigureOut">
              <a:rPr lang="en-US" smtClean="0"/>
              <a:t>08-Mar-14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EBF5E-B7FB-4D59-A8B0-A15FE09A1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EDDF1-0642-4C74-BC5A-93BD1C30111A}" type="datetimeFigureOut">
              <a:rPr lang="en-US" smtClean="0"/>
              <a:t>08-Mar-14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EBF5E-B7FB-4D59-A8B0-A15FE09A1849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EDDF1-0642-4C74-BC5A-93BD1C30111A}" type="datetimeFigureOut">
              <a:rPr lang="en-US" smtClean="0"/>
              <a:t>08-Mar-14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EBF5E-B7FB-4D59-A8B0-A15FE09A1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E4EDDF1-0642-4C74-BC5A-93BD1C30111A}" type="datetimeFigureOut">
              <a:rPr lang="en-US" smtClean="0"/>
              <a:t>08-Mar-14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CAEBF5E-B7FB-4D59-A8B0-A15FE09A18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playppt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Web\Play PPT\logo\ppt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076" y="55562"/>
            <a:ext cx="3597267" cy="80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://www.mppcb.nic.in/images/rainwater_harvesting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Texturiz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1" y="2272145"/>
            <a:ext cx="3473018" cy="37623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205426" y="1066800"/>
            <a:ext cx="2358568" cy="100445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Rainwater Harvesting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740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6895" y="4114800"/>
            <a:ext cx="6830209" cy="346229"/>
          </a:xfrm>
        </p:spPr>
        <p:txBody>
          <a:bodyPr>
            <a:normAutofit fontScale="85000" lnSpcReduction="20000"/>
          </a:bodyPr>
          <a:lstStyle/>
          <a:p>
            <a:pPr marL="68580" indent="0" algn="ctr">
              <a:buNone/>
            </a:pPr>
            <a:r>
              <a:rPr lang="en-US" dirty="0" smtClean="0">
                <a:hlinkClick r:id="rId2"/>
              </a:rPr>
              <a:t>www.playppt.com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Picture 2" descr="D:\Web\Play PPT\logo\ppt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047093"/>
            <a:ext cx="3810000" cy="850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8604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Rainwater Harvesting is a technology used for collecting and storing rainwater from rooftops, the land surface or rock catchments.</a:t>
            </a:r>
          </a:p>
          <a:p>
            <a:r>
              <a:rPr lang="en-US" dirty="0" smtClean="0"/>
              <a:t>This technique usually found in Asia and Africa arise from practices employed by ancient civilizations.</a:t>
            </a: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0"/>
            <a:ext cx="2330018" cy="520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3322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During 3</a:t>
            </a:r>
            <a:r>
              <a:rPr lang="en-US" baseline="30000" dirty="0" smtClean="0"/>
              <a:t>rd</a:t>
            </a:r>
            <a:r>
              <a:rPr lang="en-US" dirty="0" smtClean="0"/>
              <a:t> century BC, the farming communities in Pakistan, Afghanistan, Iran, and India used rainwater harvesting for irrigation.</a:t>
            </a:r>
          </a:p>
          <a:p>
            <a:r>
              <a:rPr lang="en-US" dirty="0" smtClean="0"/>
              <a:t>In ancient Tamil Nadu, </a:t>
            </a:r>
            <a:r>
              <a:rPr lang="en-US" dirty="0" err="1" smtClean="0"/>
              <a:t>Chola</a:t>
            </a:r>
            <a:r>
              <a:rPr lang="en-US" dirty="0" smtClean="0"/>
              <a:t> Kings were using this system.</a:t>
            </a:r>
          </a:p>
          <a:p>
            <a:r>
              <a:rPr lang="en-US" dirty="0" smtClean="0"/>
              <a:t>Madhya Pradesh, Maharashtra and Chhattisgarh were other states who were using this system for longer years.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0"/>
            <a:ext cx="2330018" cy="520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1196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rainwater harvesting?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Rainwater harvesting is essential because:</a:t>
            </a:r>
          </a:p>
          <a:p>
            <a:pPr lvl="1"/>
            <a:r>
              <a:rPr lang="en-US" dirty="0" smtClean="0"/>
              <a:t>Surface water is inadequate to meet our demand and we have to depend on ground water.</a:t>
            </a:r>
          </a:p>
          <a:p>
            <a:pPr lvl="1"/>
            <a:r>
              <a:rPr lang="en-US" dirty="0" smtClean="0"/>
              <a:t>Due to rapid urbanization, infiltration of rain water into the sub-soil has decreased drastically and recharging of ground water has diminished.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0"/>
            <a:ext cx="2330018" cy="520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975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pic>
        <p:nvPicPr>
          <p:cNvPr id="2050" name="Picture 2" descr="http://tunza.eco-generation.org/file/rain_water_harvesting_cha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213" y="2362200"/>
            <a:ext cx="5375187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D:\Web\Play PPT\logo\ppt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0"/>
            <a:ext cx="2330018" cy="520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542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Rainwater Storage for future use</a:t>
            </a:r>
          </a:p>
          <a:p>
            <a:pPr lvl="1"/>
            <a:r>
              <a:rPr lang="en-US" dirty="0" smtClean="0"/>
              <a:t>Ponds</a:t>
            </a:r>
          </a:p>
          <a:p>
            <a:pPr lvl="1"/>
            <a:r>
              <a:rPr lang="en-US" dirty="0" smtClean="0"/>
              <a:t>Dams</a:t>
            </a:r>
          </a:p>
          <a:p>
            <a:pPr lvl="1"/>
            <a:r>
              <a:rPr lang="en-US" dirty="0" smtClean="0"/>
              <a:t>Tanks</a:t>
            </a:r>
          </a:p>
          <a:p>
            <a:r>
              <a:rPr lang="en-US" dirty="0" smtClean="0"/>
              <a:t>Recharging of ground water</a:t>
            </a:r>
          </a:p>
          <a:p>
            <a:pPr lvl="1"/>
            <a:r>
              <a:rPr lang="en-US" dirty="0" smtClean="0"/>
              <a:t>Pits</a:t>
            </a:r>
          </a:p>
          <a:p>
            <a:pPr lvl="1"/>
            <a:r>
              <a:rPr lang="en-US" dirty="0" smtClean="0"/>
              <a:t>Dug Wells</a:t>
            </a:r>
          </a:p>
          <a:p>
            <a:pPr lvl="1"/>
            <a:r>
              <a:rPr lang="en-US" dirty="0" smtClean="0"/>
              <a:t>Recharge Shafts</a:t>
            </a:r>
          </a:p>
          <a:p>
            <a:pPr lvl="1"/>
            <a:r>
              <a:rPr lang="en-US" dirty="0" smtClean="0"/>
              <a:t>Hand Pumps</a:t>
            </a:r>
          </a:p>
          <a:p>
            <a:pPr lvl="1"/>
            <a:r>
              <a:rPr lang="en-US" dirty="0" smtClean="0"/>
              <a:t>Trenches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0"/>
            <a:ext cx="2330018" cy="520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4972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Recharge methods in Urban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Rooftop collection</a:t>
            </a:r>
          </a:p>
          <a:p>
            <a:r>
              <a:rPr lang="en-US" dirty="0" smtClean="0"/>
              <a:t>Roadtop collection</a:t>
            </a:r>
          </a:p>
          <a:p>
            <a:r>
              <a:rPr lang="en-US" dirty="0" smtClean="0"/>
              <a:t>Pits, Trenches, Wells, and Shafts</a:t>
            </a:r>
          </a:p>
          <a:p>
            <a:r>
              <a:rPr lang="en-US" dirty="0" smtClean="0"/>
              <a:t>Water Spreading</a:t>
            </a:r>
          </a:p>
          <a:p>
            <a:r>
              <a:rPr lang="en-US" dirty="0" smtClean="0"/>
              <a:t>Surface water bodies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0"/>
            <a:ext cx="2330018" cy="520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9530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At present, the following countries uses rainwater harvesting:</a:t>
            </a:r>
          </a:p>
          <a:p>
            <a:pPr lvl="1"/>
            <a:r>
              <a:rPr lang="en-US" dirty="0" smtClean="0"/>
              <a:t>India</a:t>
            </a:r>
          </a:p>
          <a:p>
            <a:pPr lvl="1"/>
            <a:r>
              <a:rPr lang="en-US" dirty="0" smtClean="0"/>
              <a:t>Sri Lanka</a:t>
            </a:r>
          </a:p>
          <a:p>
            <a:pPr lvl="1"/>
            <a:r>
              <a:rPr lang="en-US" dirty="0" smtClean="0"/>
              <a:t>United Kingdom</a:t>
            </a:r>
          </a:p>
          <a:p>
            <a:pPr lvl="1"/>
            <a:r>
              <a:rPr lang="en-US" dirty="0" smtClean="0"/>
              <a:t>Israel</a:t>
            </a:r>
          </a:p>
          <a:p>
            <a:pPr lvl="1"/>
            <a:r>
              <a:rPr lang="en-US" dirty="0" smtClean="0"/>
              <a:t>China</a:t>
            </a:r>
          </a:p>
          <a:p>
            <a:pPr lvl="1"/>
            <a:r>
              <a:rPr lang="en-US" dirty="0" smtClean="0"/>
              <a:t>Brazil</a:t>
            </a:r>
          </a:p>
          <a:p>
            <a:pPr lvl="1"/>
            <a:r>
              <a:rPr lang="en-US" dirty="0" smtClean="0"/>
              <a:t>U.S. Virgin Islands</a:t>
            </a:r>
          </a:p>
          <a:p>
            <a:pPr lvl="1"/>
            <a:r>
              <a:rPr lang="en-US" dirty="0" smtClean="0"/>
              <a:t>Ireland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0"/>
            <a:ext cx="2330018" cy="520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9874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of natural resources</a:t>
            </a:r>
          </a:p>
          <a:p>
            <a:r>
              <a:rPr lang="en-US" dirty="0" smtClean="0"/>
              <a:t>Reduces flooding, storm water, and erosion</a:t>
            </a:r>
          </a:p>
          <a:p>
            <a:r>
              <a:rPr lang="en-US" dirty="0" smtClean="0"/>
              <a:t>Excellent source of water for landscape irrigation with no chemicals</a:t>
            </a:r>
          </a:p>
          <a:p>
            <a:r>
              <a:rPr lang="en-US" dirty="0" smtClean="0"/>
              <a:t>Simple to install</a:t>
            </a:r>
          </a:p>
          <a:p>
            <a:r>
              <a:rPr lang="en-US" dirty="0" smtClean="0"/>
              <a:t>Promotes both water and energy conservation</a:t>
            </a: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0"/>
            <a:ext cx="2330018" cy="520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08242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186</TotalTime>
  <Words>250</Words>
  <Application>Microsoft Office PowerPoint</Application>
  <PresentationFormat>On-screen Show (4:3)</PresentationFormat>
  <Paragraphs>49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Austin</vt:lpstr>
      <vt:lpstr>Rainwater Harvesting</vt:lpstr>
      <vt:lpstr>Introduction</vt:lpstr>
      <vt:lpstr>History</vt:lpstr>
      <vt:lpstr>Why rainwater harvesting?</vt:lpstr>
      <vt:lpstr>Overview</vt:lpstr>
      <vt:lpstr>Two Techniques</vt:lpstr>
      <vt:lpstr>Recharge methods in Urban areas</vt:lpstr>
      <vt:lpstr>Countries</vt:lpstr>
      <vt:lpstr>Advantages</vt:lpstr>
      <vt:lpstr>Thank You!!!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Play PPT</dc:title>
  <dc:creator>Arun Yogesh</dc:creator>
  <cp:lastModifiedBy>Arun Yogesh</cp:lastModifiedBy>
  <cp:revision>11</cp:revision>
  <dcterms:created xsi:type="dcterms:W3CDTF">2014-02-24T16:07:05Z</dcterms:created>
  <dcterms:modified xsi:type="dcterms:W3CDTF">2014-03-08T07:09:03Z</dcterms:modified>
</cp:coreProperties>
</file>