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5" r:id="rId9"/>
    <p:sldId id="268" r:id="rId10"/>
    <p:sldId id="271" r:id="rId11"/>
    <p:sldId id="270" r:id="rId12"/>
    <p:sldId id="267" r:id="rId13"/>
    <p:sldId id="269" r:id="rId14"/>
    <p:sldId id="266" r:id="rId15"/>
    <p:sldId id="263" r:id="rId16"/>
    <p:sldId id="264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E65D6D1-FF3B-41E0-97FF-A147259E09D5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56524AE-917D-4C15-9D34-09F041C584A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ROBOTICS</a:t>
            </a:r>
            <a:endParaRPr lang="en-US" dirty="0"/>
          </a:p>
        </p:txBody>
      </p:sp>
      <p:pic>
        <p:nvPicPr>
          <p:cNvPr id="1026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25836"/>
            <a:ext cx="2729942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316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</a:t>
            </a:r>
            <a:r>
              <a:rPr lang="en-US" dirty="0"/>
              <a:t>Design</a:t>
            </a:r>
          </a:p>
          <a:p>
            <a:r>
              <a:rPr lang="en-US" dirty="0"/>
              <a:t>Design software</a:t>
            </a:r>
          </a:p>
          <a:p>
            <a:r>
              <a:rPr lang="en-US" dirty="0"/>
              <a:t>Tools and Equipment</a:t>
            </a:r>
          </a:p>
          <a:p>
            <a:r>
              <a:rPr lang="en-US" dirty="0"/>
              <a:t>Electronic Components</a:t>
            </a:r>
          </a:p>
          <a:p>
            <a:r>
              <a:rPr lang="en-US" dirty="0"/>
              <a:t>Mechanical Components</a:t>
            </a:r>
          </a:p>
          <a:p>
            <a:r>
              <a:rPr lang="en-US" dirty="0"/>
              <a:t>Building materials</a:t>
            </a:r>
          </a:p>
          <a:p>
            <a:r>
              <a:rPr lang="en-US" dirty="0"/>
              <a:t>Basic </a:t>
            </a:r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Design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954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Robot Components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Actuation </a:t>
            </a:r>
            <a:r>
              <a:rPr lang="en-US" dirty="0"/>
              <a:t>Devices </a:t>
            </a:r>
          </a:p>
          <a:p>
            <a:pPr lvl="1"/>
            <a:r>
              <a:rPr lang="en-US" dirty="0"/>
              <a:t>Motors</a:t>
            </a:r>
          </a:p>
          <a:p>
            <a:pPr lvl="1"/>
            <a:r>
              <a:rPr lang="en-US" dirty="0"/>
              <a:t>Stepper Motors</a:t>
            </a:r>
          </a:p>
          <a:p>
            <a:pPr lvl="1"/>
            <a:r>
              <a:rPr lang="en-US" dirty="0"/>
              <a:t>Shape Memory Alloys</a:t>
            </a:r>
          </a:p>
          <a:p>
            <a:pPr lvl="1"/>
            <a:r>
              <a:rPr lang="en-US" dirty="0"/>
              <a:t>Air muscle</a:t>
            </a:r>
          </a:p>
          <a:p>
            <a:pPr lvl="1"/>
            <a:r>
              <a:rPr lang="en-US" dirty="0"/>
              <a:t>Linear Electromagnetic</a:t>
            </a:r>
          </a:p>
          <a:p>
            <a:pPr lvl="1"/>
            <a:r>
              <a:rPr lang="en-US" dirty="0"/>
              <a:t>Piezoelectric Actuators</a:t>
            </a:r>
          </a:p>
          <a:p>
            <a:pPr lvl="1"/>
            <a:r>
              <a:rPr lang="en-US" dirty="0"/>
              <a:t>Pneumatics/Hydraulics</a:t>
            </a:r>
          </a:p>
          <a:p>
            <a:pPr lvl="1"/>
            <a:r>
              <a:rPr lang="en-US" dirty="0"/>
              <a:t>Miniature internal combustion engines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Power Sources</a:t>
            </a:r>
          </a:p>
          <a:p>
            <a:r>
              <a:rPr lang="en-US" dirty="0" smtClean="0"/>
              <a:t>Grippers</a:t>
            </a:r>
            <a:endParaRPr lang="en-US" dirty="0"/>
          </a:p>
          <a:p>
            <a:r>
              <a:rPr lang="en-US" dirty="0"/>
              <a:t>Audio</a:t>
            </a:r>
          </a:p>
          <a:p>
            <a:r>
              <a:rPr lang="en-US" dirty="0"/>
              <a:t>Video</a:t>
            </a:r>
          </a:p>
          <a:p>
            <a:endParaRPr lang="en-US" dirty="0"/>
          </a:p>
        </p:txBody>
      </p:sp>
      <p:pic>
        <p:nvPicPr>
          <p:cNvPr id="6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368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Sensors that a robot uses generally fall into three different categories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Environment Sensors</a:t>
            </a:r>
          </a:p>
          <a:p>
            <a:pPr lvl="2"/>
            <a:r>
              <a:rPr lang="en-US" dirty="0" smtClean="0"/>
              <a:t>Thermal Sensors</a:t>
            </a:r>
          </a:p>
          <a:p>
            <a:pPr lvl="2"/>
            <a:r>
              <a:rPr lang="en-US" dirty="0" smtClean="0"/>
              <a:t>Pressure Sensors</a:t>
            </a:r>
          </a:p>
          <a:p>
            <a:pPr lvl="2"/>
            <a:r>
              <a:rPr lang="en-US" dirty="0" smtClean="0"/>
              <a:t>Ranging Sensors</a:t>
            </a:r>
          </a:p>
          <a:p>
            <a:pPr lvl="2"/>
            <a:r>
              <a:rPr lang="en-US" dirty="0" smtClean="0"/>
              <a:t>Touch Sensors</a:t>
            </a:r>
          </a:p>
          <a:p>
            <a:pPr lvl="1"/>
            <a:r>
              <a:rPr lang="en-US" dirty="0" smtClean="0"/>
              <a:t>Feedback Sensors</a:t>
            </a:r>
          </a:p>
          <a:p>
            <a:pPr lvl="1"/>
            <a:r>
              <a:rPr lang="en-US" dirty="0" smtClean="0"/>
              <a:t>Communication Sensors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Sensors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33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Microcontrollers</a:t>
            </a:r>
          </a:p>
          <a:p>
            <a:r>
              <a:rPr lang="en-US" dirty="0" smtClean="0"/>
              <a:t>Remote Control</a:t>
            </a:r>
          </a:p>
          <a:p>
            <a:r>
              <a:rPr lang="en-US" dirty="0" smtClean="0"/>
              <a:t>Personal Computer</a:t>
            </a:r>
          </a:p>
          <a:p>
            <a:r>
              <a:rPr lang="en-US" dirty="0" smtClean="0"/>
              <a:t>Single Board Computer</a:t>
            </a:r>
          </a:p>
          <a:p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605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of job</a:t>
            </a:r>
          </a:p>
          <a:p>
            <a:r>
              <a:rPr lang="en-US" dirty="0"/>
              <a:t>Configuration</a:t>
            </a:r>
          </a:p>
          <a:p>
            <a:r>
              <a:rPr lang="en-US" dirty="0"/>
              <a:t>Number of axes</a:t>
            </a:r>
          </a:p>
          <a:p>
            <a:r>
              <a:rPr lang="en-US" dirty="0"/>
              <a:t>Drive system</a:t>
            </a:r>
          </a:p>
          <a:p>
            <a:r>
              <a:rPr lang="en-US" dirty="0"/>
              <a:t>Programming method</a:t>
            </a:r>
          </a:p>
          <a:p>
            <a:r>
              <a:rPr lang="en-US" dirty="0"/>
              <a:t>Control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for selecting a Robot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660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Honda’s ASIMO</a:t>
            </a:r>
          </a:p>
          <a:p>
            <a:r>
              <a:rPr lang="en-US" dirty="0" smtClean="0"/>
              <a:t>Boston Dynamic’s </a:t>
            </a:r>
            <a:r>
              <a:rPr lang="en-US" dirty="0" err="1" smtClean="0"/>
              <a:t>BigDog</a:t>
            </a:r>
            <a:endParaRPr lang="en-US" dirty="0" smtClean="0"/>
          </a:p>
          <a:p>
            <a:r>
              <a:rPr lang="en-US" dirty="0" smtClean="0"/>
              <a:t>NASA’s </a:t>
            </a:r>
            <a:r>
              <a:rPr lang="en-US" dirty="0" err="1" smtClean="0"/>
              <a:t>Robonaut</a:t>
            </a:r>
            <a:endParaRPr lang="en-US" dirty="0" smtClean="0"/>
          </a:p>
          <a:p>
            <a:r>
              <a:rPr lang="en-US" dirty="0" smtClean="0"/>
              <a:t>Sony’s </a:t>
            </a:r>
            <a:r>
              <a:rPr lang="en-US" dirty="0" err="1" smtClean="0"/>
              <a:t>Aibo</a:t>
            </a:r>
            <a:endParaRPr lang="en-US" dirty="0" smtClean="0"/>
          </a:p>
          <a:p>
            <a:r>
              <a:rPr lang="en-US" dirty="0" smtClean="0"/>
              <a:t>iRobot’s Roomba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Notch Robots in the World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022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@ Top Robots</a:t>
            </a:r>
            <a:endParaRPr lang="en-US" dirty="0"/>
          </a:p>
        </p:txBody>
      </p:sp>
      <p:pic>
        <p:nvPicPr>
          <p:cNvPr id="4098" name="Picture 2" descr="http://www.roboticmagazine.com/wp-content/uploads/2011/11/honda-asi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2133600" cy="238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bostondynamics.com/img/BigDog_Sno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606" y="2590800"/>
            <a:ext cx="3706216" cy="248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http://www.blogcdn.com/www.engadget.com/media/2010/07/10x0708ib45lsac81009.jpg"/>
          <p:cNvSpPr>
            <a:spLocks noChangeAspect="1" noChangeArrowheads="1"/>
          </p:cNvSpPr>
          <p:nvPr/>
        </p:nvSpPr>
        <p:spPr bwMode="auto">
          <a:xfrm>
            <a:off x="63500" y="-136525"/>
            <a:ext cx="5715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 descr="http://www.blogcdn.com/www.engadget.com/media/2010/07/10x0708ib45lsac810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86" y="4419600"/>
            <a:ext cx="3444814" cy="218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www1.pcmag.com/media/images/185703-irobot-roomba-560.jpg?thumb=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691" y="2662373"/>
            <a:ext cx="1716087" cy="164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http://www.cse.dmu.ac.uk/msccir/images/robots/aib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1" y="4862945"/>
            <a:ext cx="1752289" cy="191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Web\Persona\Play PPT\logo\pptlog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143" y="6142945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039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introduction of robots in the various fields has turned the world to a </a:t>
            </a:r>
            <a:r>
              <a:rPr lang="en-US" i="1" dirty="0"/>
              <a:t>modern era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main reason for this achievement is that the works performed by a robot are always highly accurate, reliable, and inexpensive.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robots with </a:t>
            </a:r>
            <a:r>
              <a:rPr lang="en-US" i="1" dirty="0"/>
              <a:t>artificial intelligence</a:t>
            </a:r>
            <a:r>
              <a:rPr lang="en-US" dirty="0"/>
              <a:t> are under research, and it will further maximize the power of robots.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02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9424" y="4495800"/>
            <a:ext cx="7408333" cy="71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3581400"/>
            <a:ext cx="307118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765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term </a:t>
            </a:r>
            <a:r>
              <a:rPr lang="en-US" i="1" dirty="0"/>
              <a:t>Robotics</a:t>
            </a:r>
            <a:r>
              <a:rPr lang="en-US" dirty="0"/>
              <a:t> deals with the mixture of </a:t>
            </a:r>
            <a:r>
              <a:rPr lang="en-US" i="1" dirty="0"/>
              <a:t>electronics, machine design, </a:t>
            </a:r>
            <a:r>
              <a:rPr lang="en-US" dirty="0"/>
              <a:t>and</a:t>
            </a:r>
            <a:r>
              <a:rPr lang="en-US" i="1" dirty="0"/>
              <a:t> computer programming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brief, “Robotics” is the study of robot designs and applications. </a:t>
            </a:r>
            <a:endParaRPr lang="en-US" dirty="0" smtClean="0"/>
          </a:p>
          <a:p>
            <a:r>
              <a:rPr lang="en-US" dirty="0"/>
              <a:t>A </a:t>
            </a:r>
            <a:r>
              <a:rPr lang="en-US" i="1" dirty="0"/>
              <a:t>Robot</a:t>
            </a:r>
            <a:r>
              <a:rPr lang="en-US" dirty="0"/>
              <a:t> is a machine which can do a work by itself without any human assistance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50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1817 – Talk of Robotics started in Science-Fiction Stories</a:t>
            </a:r>
          </a:p>
          <a:p>
            <a:r>
              <a:rPr lang="en-US" dirty="0" smtClean="0"/>
              <a:t>1920 – The origin of word ‘Robot’ was stated in Czech drama by </a:t>
            </a:r>
            <a:r>
              <a:rPr lang="en-US" dirty="0" err="1" smtClean="0"/>
              <a:t>Karel</a:t>
            </a:r>
            <a:r>
              <a:rPr lang="en-US" dirty="0" smtClean="0"/>
              <a:t> Capek</a:t>
            </a:r>
          </a:p>
          <a:p>
            <a:r>
              <a:rPr lang="en-US" dirty="0" smtClean="0"/>
              <a:t>1942 – Isaac Asimov gave three laws for Robotics</a:t>
            </a:r>
          </a:p>
          <a:p>
            <a:r>
              <a:rPr lang="en-US" dirty="0" smtClean="0"/>
              <a:t>1961 – First Robotics company ‘UNIMATE’ was established</a:t>
            </a:r>
          </a:p>
          <a:p>
            <a:r>
              <a:rPr lang="en-US" dirty="0" smtClean="0"/>
              <a:t>1978 – First Industrial Robot ‘PUMA’ was developed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96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in </a:t>
            </a:r>
            <a:r>
              <a:rPr lang="en-US" dirty="0" err="1" smtClean="0"/>
              <a:t>Karel</a:t>
            </a:r>
            <a:r>
              <a:rPr lang="en-US" dirty="0" smtClean="0"/>
              <a:t> Capek’s Drama</a:t>
            </a:r>
            <a:endParaRPr lang="en-US" dirty="0"/>
          </a:p>
        </p:txBody>
      </p:sp>
      <p:pic>
        <p:nvPicPr>
          <p:cNvPr id="3074" name="Picture 2" descr="r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91691"/>
            <a:ext cx="4800600" cy="367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70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PUMA Robot</a:t>
            </a:r>
            <a:endParaRPr lang="en-US" dirty="0"/>
          </a:p>
        </p:txBody>
      </p:sp>
      <p:pic>
        <p:nvPicPr>
          <p:cNvPr id="2050" name="Picture 2" descr="http://www.ncku.edu.tw/%7Ecmchao/new_page_3.files/image01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00"/>
          <a:stretch/>
        </p:blipFill>
        <p:spPr bwMode="auto">
          <a:xfrm>
            <a:off x="2057400" y="2819401"/>
            <a:ext cx="5029200" cy="3387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Web\Persona\Play PPT\logo\ppt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28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/>
              <a:t>law: </a:t>
            </a:r>
          </a:p>
          <a:p>
            <a:pPr>
              <a:buNone/>
            </a:pPr>
            <a:r>
              <a:rPr lang="en-US" dirty="0"/>
              <a:t>		A robot may not injure a human being or through inaction, allow a human being to come to harm.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law:</a:t>
            </a:r>
          </a:p>
          <a:p>
            <a:pPr>
              <a:buNone/>
            </a:pPr>
            <a:r>
              <a:rPr lang="en-US" dirty="0"/>
              <a:t>		A robot must obey orders given it by human beings except where such orders would conflicts with the First Law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law: </a:t>
            </a:r>
          </a:p>
          <a:p>
            <a:pPr>
              <a:buNone/>
            </a:pPr>
            <a:r>
              <a:rPr lang="en-US" dirty="0"/>
              <a:t>		A robot must protect its own existence as long as such protection does not conflict with the First or Second Law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Laws of Robotics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149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sz="3000" dirty="0"/>
              <a:t>Repetitive </a:t>
            </a:r>
            <a:r>
              <a:rPr lang="en-US" sz="3000" dirty="0" smtClean="0"/>
              <a:t>tasks</a:t>
            </a:r>
            <a:endParaRPr lang="en-US" sz="3000" dirty="0"/>
          </a:p>
          <a:p>
            <a:pPr marL="457200" indent="-457200"/>
            <a:r>
              <a:rPr lang="en-US" sz="3000" dirty="0"/>
              <a:t>Dangerous tasks</a:t>
            </a:r>
          </a:p>
          <a:p>
            <a:pPr marL="457200" indent="-457200"/>
            <a:r>
              <a:rPr lang="en-US" sz="3000" dirty="0"/>
              <a:t>Daily </a:t>
            </a:r>
            <a:r>
              <a:rPr lang="en-US" sz="3000" dirty="0" smtClean="0"/>
              <a:t>tasks</a:t>
            </a:r>
            <a:endParaRPr lang="en-US" sz="3000" dirty="0"/>
          </a:p>
          <a:p>
            <a:pPr marL="457200" indent="-457200"/>
            <a:r>
              <a:rPr lang="en-US" sz="3000" dirty="0"/>
              <a:t>In places where man power is difficult to </a:t>
            </a:r>
            <a:r>
              <a:rPr lang="en-US" sz="3000" dirty="0" smtClean="0"/>
              <a:t>obtain</a:t>
            </a:r>
          </a:p>
          <a:p>
            <a:pPr marL="759143" lvl="1" indent="-457200"/>
            <a:r>
              <a:rPr lang="en-US" dirty="0" smtClean="0"/>
              <a:t>Example </a:t>
            </a:r>
            <a:r>
              <a:rPr lang="en-US" dirty="0"/>
              <a:t>- Ship </a:t>
            </a:r>
            <a:r>
              <a:rPr lang="en-US" dirty="0" smtClean="0"/>
              <a:t>building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Robot?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647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Machine Loading and Unloading</a:t>
            </a:r>
          </a:p>
          <a:p>
            <a:r>
              <a:rPr lang="en-US" dirty="0"/>
              <a:t>Material </a:t>
            </a:r>
            <a:r>
              <a:rPr lang="en-US" dirty="0" smtClean="0"/>
              <a:t>Handling</a:t>
            </a:r>
            <a:endParaRPr lang="en-US" dirty="0"/>
          </a:p>
          <a:p>
            <a:r>
              <a:rPr lang="en-US" dirty="0" smtClean="0"/>
              <a:t>Processing</a:t>
            </a:r>
          </a:p>
          <a:p>
            <a:r>
              <a:rPr lang="en-US" dirty="0" smtClean="0"/>
              <a:t>Assembly </a:t>
            </a:r>
            <a:r>
              <a:rPr lang="en-US" dirty="0"/>
              <a:t>&amp; </a:t>
            </a:r>
            <a:r>
              <a:rPr lang="en-US" dirty="0" smtClean="0"/>
              <a:t>Inspection</a:t>
            </a:r>
          </a:p>
          <a:p>
            <a:r>
              <a:rPr lang="en-US" dirty="0" smtClean="0"/>
              <a:t>Search &amp; Rescue</a:t>
            </a:r>
          </a:p>
          <a:p>
            <a:r>
              <a:rPr lang="en-US" dirty="0" smtClean="0"/>
              <a:t>Surveillance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Applications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905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Walking Robot</a:t>
            </a:r>
          </a:p>
          <a:p>
            <a:r>
              <a:rPr lang="en-US" dirty="0" smtClean="0"/>
              <a:t>Entertainment Robot</a:t>
            </a:r>
          </a:p>
          <a:p>
            <a:r>
              <a:rPr lang="en-US" dirty="0" smtClean="0"/>
              <a:t>Armed Robot</a:t>
            </a:r>
          </a:p>
          <a:p>
            <a:r>
              <a:rPr lang="en-US" dirty="0" smtClean="0"/>
              <a:t>Wheeled Robot</a:t>
            </a:r>
          </a:p>
          <a:p>
            <a:r>
              <a:rPr lang="en-US" dirty="0" smtClean="0"/>
              <a:t>Tracked</a:t>
            </a:r>
          </a:p>
          <a:p>
            <a:r>
              <a:rPr lang="en-US" dirty="0" smtClean="0"/>
              <a:t>Contest Robot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Robots</a:t>
            </a:r>
            <a:endParaRPr lang="en-US" dirty="0"/>
          </a:p>
        </p:txBody>
      </p:sp>
      <p:pic>
        <p:nvPicPr>
          <p:cNvPr id="4" name="Picture 2" descr="D:\Web\Persona\Play PPT\logo\ppt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6181818"/>
            <a:ext cx="1663142" cy="37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605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72</TotalTime>
  <Words>358</Words>
  <Application>Microsoft Office PowerPoint</Application>
  <PresentationFormat>On-screen Show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ROBOTICS</vt:lpstr>
      <vt:lpstr>Introduction</vt:lpstr>
      <vt:lpstr>History</vt:lpstr>
      <vt:lpstr>Robot in Karel Capek’s Drama</vt:lpstr>
      <vt:lpstr>PUMA Robot</vt:lpstr>
      <vt:lpstr>Three Laws of Robotics</vt:lpstr>
      <vt:lpstr>Why Robot?</vt:lpstr>
      <vt:lpstr>Key Applications</vt:lpstr>
      <vt:lpstr>Types of Robots</vt:lpstr>
      <vt:lpstr>Robot Design</vt:lpstr>
      <vt:lpstr>Important Robot Components</vt:lpstr>
      <vt:lpstr>Sensors</vt:lpstr>
      <vt:lpstr>Interface</vt:lpstr>
      <vt:lpstr>Factors for selecting a Robot</vt:lpstr>
      <vt:lpstr>Top Notch Robots in the World</vt:lpstr>
      <vt:lpstr>Look @ Top Robots</vt:lpstr>
      <vt:lpstr>Conclusion</vt:lpstr>
      <vt:lpstr>Thank You!!!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ROBOTICS</dc:title>
  <dc:creator>Yogi</dc:creator>
  <cp:lastModifiedBy>Yogi</cp:lastModifiedBy>
  <cp:revision>8</cp:revision>
  <dcterms:created xsi:type="dcterms:W3CDTF">2014-04-23T15:15:45Z</dcterms:created>
  <dcterms:modified xsi:type="dcterms:W3CDTF">2014-04-23T16:27:54Z</dcterms:modified>
</cp:coreProperties>
</file>