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71" r:id="rId6"/>
    <p:sldId id="259" r:id="rId7"/>
    <p:sldId id="261" r:id="rId8"/>
    <p:sldId id="263" r:id="rId9"/>
    <p:sldId id="266" r:id="rId10"/>
    <p:sldId id="262" r:id="rId11"/>
    <p:sldId id="264" r:id="rId12"/>
    <p:sldId id="268" r:id="rId13"/>
    <p:sldId id="265" r:id="rId14"/>
    <p:sldId id="269" r:id="rId15"/>
    <p:sldId id="267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8186E-57BD-4235-9D89-6ACE8ECA9CF9}" type="datetimeFigureOut">
              <a:rPr lang="en-US" smtClean="0"/>
              <a:t>01-Sep-14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34EB1D-31F3-4429-B8B7-52FB3F36DE4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rudino.cc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ARDUINO EXPLAINED</a:t>
            </a:r>
            <a:endParaRPr lang="en-US" dirty="0"/>
          </a:p>
        </p:txBody>
      </p:sp>
      <p:pic>
        <p:nvPicPr>
          <p:cNvPr id="8196" name="Picture 4" descr="http://www.robotshop.com/blog/en/files/arduino-microcontroll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35527"/>
            <a:ext cx="615315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029200"/>
            <a:ext cx="307118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3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Arduino</a:t>
            </a:r>
            <a:endParaRPr lang="en-US" dirty="0"/>
          </a:p>
        </p:txBody>
      </p:sp>
      <p:pic>
        <p:nvPicPr>
          <p:cNvPr id="2050" name="Picture 2" descr="LCDblue162ard   What Is Arduino &amp; What Can You Do With It? [Technology Explained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324600" cy="473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7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 Room Temperature</a:t>
            </a:r>
            <a:endParaRPr lang="en-US" dirty="0"/>
          </a:p>
        </p:txBody>
      </p:sp>
      <p:pic>
        <p:nvPicPr>
          <p:cNvPr id="3074" name="Picture 2" descr="http://duino4projects.com/wp-content/uploads/2013/06/Arduino-Temperature-Sens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7162800" cy="45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7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Controlled Robot</a:t>
            </a:r>
            <a:endParaRPr lang="en-US" dirty="0"/>
          </a:p>
        </p:txBody>
      </p:sp>
      <p:pic>
        <p:nvPicPr>
          <p:cNvPr id="6146" name="Picture 2" descr="http://media.apcmag.com/wp-content/uploads/sites/20/2013/05/apcnews2012masterclass_arduino_enhanced_rolly_thumb_mainImage1.jp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5407966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2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Robot</a:t>
            </a:r>
            <a:endParaRPr lang="en-US" dirty="0"/>
          </a:p>
        </p:txBody>
      </p:sp>
      <p:pic>
        <p:nvPicPr>
          <p:cNvPr id="4098" name="Picture 2" descr="http://media.apcmag.com/wp-content/uploads/sites/20/2013/09/apcnews2012stompy-project8-sml_mainImage1.jp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5953125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1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&amp; Place Robot</a:t>
            </a:r>
            <a:endParaRPr lang="en-US" dirty="0"/>
          </a:p>
        </p:txBody>
      </p:sp>
      <p:pic>
        <p:nvPicPr>
          <p:cNvPr id="7170" name="Picture 2" descr="http://blog.arduino.cc/wp-content/uploads/2013/05/robotic_hand_ardui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070941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06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Robot</a:t>
            </a:r>
            <a:endParaRPr lang="en-US" dirty="0"/>
          </a:p>
        </p:txBody>
      </p:sp>
      <p:pic>
        <p:nvPicPr>
          <p:cNvPr id="5122" name="Picture 2" descr="http://www.engblaze.com/wp/wp-content/uploads/diy-drones-quadcop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45" y="1981200"/>
            <a:ext cx="7924799" cy="352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1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AND LOTS MORE….</a:t>
            </a:r>
          </a:p>
          <a:p>
            <a:pPr marL="0" indent="0" algn="ctr">
              <a:buNone/>
            </a:pPr>
            <a:r>
              <a:rPr lang="en-US" dirty="0" smtClean="0"/>
              <a:t>@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hlinkClick r:id="rId2"/>
              </a:rPr>
              <a:t>www.arduino.cc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41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14800"/>
            <a:ext cx="8229600" cy="74676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90800"/>
            <a:ext cx="4114800" cy="91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26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Arduino?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 </a:t>
            </a:r>
            <a:r>
              <a:rPr lang="en-US" b="1" dirty="0"/>
              <a:t>Arduino</a:t>
            </a:r>
            <a:r>
              <a:rPr lang="en-US" dirty="0"/>
              <a:t> is </a:t>
            </a:r>
            <a:r>
              <a:rPr lang="en-US" dirty="0" smtClean="0"/>
              <a:t>frankly </a:t>
            </a:r>
            <a:r>
              <a:rPr lang="en-US" dirty="0"/>
              <a:t>anything that can be considered fun while learning is a truly revolutionary device in </a:t>
            </a:r>
            <a:r>
              <a:rPr lang="en-US" dirty="0" smtClean="0"/>
              <a:t>our </a:t>
            </a:r>
            <a:r>
              <a:rPr lang="en-US" dirty="0"/>
              <a:t>opinion</a:t>
            </a:r>
            <a:r>
              <a:rPr lang="en-US" dirty="0" smtClean="0"/>
              <a:t>.</a:t>
            </a:r>
          </a:p>
          <a:p>
            <a:r>
              <a:rPr lang="en-US" dirty="0"/>
              <a:t>Technically, the Arduino is a programmable logic controller, </a:t>
            </a:r>
            <a:r>
              <a:rPr lang="en-US" dirty="0" smtClean="0"/>
              <a:t>which is </a:t>
            </a:r>
            <a:r>
              <a:rPr lang="en-US" dirty="0"/>
              <a:t>an </a:t>
            </a:r>
            <a:r>
              <a:rPr lang="en-US" b="1" dirty="0"/>
              <a:t>open-source electronics prototyping </a:t>
            </a:r>
            <a:r>
              <a:rPr lang="en-US" b="1" dirty="0" smtClean="0"/>
              <a:t>platform.</a:t>
            </a:r>
          </a:p>
          <a:p>
            <a:r>
              <a:rPr lang="en-US" dirty="0"/>
              <a:t>I</a:t>
            </a:r>
            <a:r>
              <a:rPr lang="en-US" dirty="0" smtClean="0"/>
              <a:t>t’s </a:t>
            </a:r>
            <a:r>
              <a:rPr lang="en-US" dirty="0"/>
              <a:t>like a little computer you can program to do things, and it interacts with the world through electronic sensors, lights, and motors.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essence, it makes some truly hardcore electronics projects accessible to anyone – so artists and creative types can concentrate on making their ideas a reality. </a:t>
            </a:r>
          </a:p>
          <a:p>
            <a:r>
              <a:rPr lang="en-US" dirty="0" smtClean="0"/>
              <a:t>It’s </a:t>
            </a:r>
            <a:r>
              <a:rPr lang="en-US" dirty="0"/>
              <a:t>the ultimate tinkering tool</a:t>
            </a:r>
          </a:p>
        </p:txBody>
      </p:sp>
      <p:pic>
        <p:nvPicPr>
          <p:cNvPr id="2050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41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Arduino Looks?</a:t>
            </a:r>
            <a:endParaRPr lang="en-US" dirty="0"/>
          </a:p>
        </p:txBody>
      </p:sp>
      <p:pic>
        <p:nvPicPr>
          <p:cNvPr id="4" name="Picture 2" descr="C:\Users\Yogi\Desktop\Arduino-uno-perspective-transparent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870142" cy="516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Arduino?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Cross-platform</a:t>
            </a:r>
            <a:endParaRPr lang="en-US" dirty="0"/>
          </a:p>
          <a:p>
            <a:r>
              <a:rPr lang="en-US" dirty="0"/>
              <a:t>Simple, Clear programming environment</a:t>
            </a:r>
          </a:p>
          <a:p>
            <a:r>
              <a:rPr lang="en-US" dirty="0"/>
              <a:t>Open source and extensible software</a:t>
            </a:r>
          </a:p>
          <a:p>
            <a:r>
              <a:rPr lang="en-US" dirty="0"/>
              <a:t>Open source and extensible </a:t>
            </a:r>
            <a:r>
              <a:rPr lang="en-US" dirty="0" smtClean="0"/>
              <a:t>hardware</a:t>
            </a:r>
          </a:p>
          <a:p>
            <a:r>
              <a:rPr lang="en-US" dirty="0"/>
              <a:t>Inexpensive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8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Arduino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Arduino Uno</a:t>
            </a:r>
          </a:p>
          <a:p>
            <a:r>
              <a:rPr lang="en-US" dirty="0" smtClean="0"/>
              <a:t>Arduino Leonardo</a:t>
            </a:r>
          </a:p>
          <a:p>
            <a:r>
              <a:rPr lang="en-US" dirty="0" smtClean="0"/>
              <a:t>Arduino Due</a:t>
            </a:r>
          </a:p>
          <a:p>
            <a:r>
              <a:rPr lang="en-US" dirty="0" smtClean="0"/>
              <a:t>Arduino Yun</a:t>
            </a:r>
          </a:p>
          <a:p>
            <a:r>
              <a:rPr lang="en-US" dirty="0" smtClean="0"/>
              <a:t>Arduino Micro</a:t>
            </a:r>
          </a:p>
          <a:p>
            <a:r>
              <a:rPr lang="en-US" dirty="0" smtClean="0"/>
              <a:t>Arduino Robot</a:t>
            </a:r>
          </a:p>
          <a:p>
            <a:r>
              <a:rPr lang="en-US" dirty="0" smtClean="0"/>
              <a:t>Arduino </a:t>
            </a:r>
            <a:r>
              <a:rPr lang="en-US" dirty="0" err="1" smtClean="0"/>
              <a:t>Esplora</a:t>
            </a:r>
            <a:endParaRPr lang="en-US" dirty="0" smtClean="0"/>
          </a:p>
          <a:p>
            <a:r>
              <a:rPr lang="en-US" dirty="0" smtClean="0"/>
              <a:t>Arduino Mega ADK</a:t>
            </a:r>
          </a:p>
          <a:p>
            <a:r>
              <a:rPr lang="en-US" dirty="0" smtClean="0"/>
              <a:t>Arduino Mega 2560</a:t>
            </a:r>
          </a:p>
          <a:p>
            <a:r>
              <a:rPr lang="en-US" dirty="0" smtClean="0"/>
              <a:t>Arduino Ethernet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Arduino Mini</a:t>
            </a:r>
          </a:p>
          <a:p>
            <a:r>
              <a:rPr lang="en-US" dirty="0" err="1" smtClean="0"/>
              <a:t>LilyPad</a:t>
            </a:r>
            <a:r>
              <a:rPr lang="en-US" dirty="0" smtClean="0"/>
              <a:t> Arduino USB</a:t>
            </a:r>
          </a:p>
          <a:p>
            <a:r>
              <a:rPr lang="en-US" dirty="0" err="1" smtClean="0"/>
              <a:t>LilyPad</a:t>
            </a:r>
            <a:r>
              <a:rPr lang="en-US" dirty="0" smtClean="0"/>
              <a:t> Arduino </a:t>
            </a:r>
            <a:r>
              <a:rPr lang="en-US" dirty="0" err="1" smtClean="0"/>
              <a:t>SimpleSnap</a:t>
            </a:r>
            <a:endParaRPr lang="en-US" dirty="0" smtClean="0"/>
          </a:p>
          <a:p>
            <a:r>
              <a:rPr lang="en-US" dirty="0" err="1" smtClean="0"/>
              <a:t>LilyPad</a:t>
            </a:r>
            <a:r>
              <a:rPr lang="en-US" dirty="0" smtClean="0"/>
              <a:t> Arduino</a:t>
            </a:r>
          </a:p>
          <a:p>
            <a:r>
              <a:rPr lang="en-US" dirty="0" smtClean="0"/>
              <a:t>Arduino Nano</a:t>
            </a:r>
          </a:p>
          <a:p>
            <a:r>
              <a:rPr lang="en-US" dirty="0" smtClean="0"/>
              <a:t>Arduino Pro Mini</a:t>
            </a:r>
          </a:p>
          <a:p>
            <a:r>
              <a:rPr lang="en-US" dirty="0" smtClean="0"/>
              <a:t>Arduino Pro</a:t>
            </a:r>
          </a:p>
          <a:p>
            <a:r>
              <a:rPr lang="en-US" dirty="0" smtClean="0"/>
              <a:t>Arduino </a:t>
            </a:r>
            <a:r>
              <a:rPr lang="en-US" dirty="0" err="1" smtClean="0"/>
              <a:t>Fio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8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done with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It consists of two parts; the hardware and the software, and with these you can build almost anything, </a:t>
            </a:r>
            <a:r>
              <a:rPr lang="en-US" dirty="0" smtClean="0"/>
              <a:t>from simple glowing light to complicated robots</a:t>
            </a:r>
          </a:p>
          <a:p>
            <a:r>
              <a:rPr lang="en-US" dirty="0"/>
              <a:t>Our home computers are great at communicating with other computers and (sometimes) with us, but they have no idea what is going on in the world around them. </a:t>
            </a:r>
            <a:endParaRPr lang="en-US" dirty="0" smtClean="0"/>
          </a:p>
          <a:p>
            <a:r>
              <a:rPr lang="en-US" dirty="0" smtClean="0"/>
              <a:t>Arduino</a:t>
            </a:r>
            <a:r>
              <a:rPr lang="en-US" dirty="0"/>
              <a:t>, on the other hand, is made to be hooked up to sensors which feed it physical information. These can be as simple as pressing a button, or as complex as using ultrasound to detect </a:t>
            </a:r>
            <a:r>
              <a:rPr lang="en-US" dirty="0" smtClean="0"/>
              <a:t>distance</a:t>
            </a:r>
            <a:r>
              <a:rPr lang="en-US" dirty="0"/>
              <a:t>.</a:t>
            </a:r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02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a piece of hardware, the Arduino can operate either independently (like in a robot), connected to a computer (thereby giving your computer access to sensor data from the outside world and providing feedback), or connected to other Arduino’s, or other electronic devices and controller chips. </a:t>
            </a:r>
            <a:endParaRPr lang="en-US" dirty="0" smtClean="0"/>
          </a:p>
          <a:p>
            <a:r>
              <a:rPr lang="en-US" dirty="0" smtClean="0"/>
              <a:t>Pretty </a:t>
            </a:r>
            <a:r>
              <a:rPr lang="en-US" dirty="0"/>
              <a:t>much anything can be connected and is bounded only by your imagination, willingness to put some time and effort into learning something new, and the availability of components.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can think of it – the Arduino can do it.</a:t>
            </a:r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3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Versatility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 official complete unit costs </a:t>
            </a:r>
            <a:r>
              <a:rPr lang="en-US" dirty="0" smtClean="0"/>
              <a:t>far </a:t>
            </a:r>
            <a:r>
              <a:rPr lang="en-US" dirty="0"/>
              <a:t>less than other micro controller platforms, which makes these little electronic miracle babies accessible to </a:t>
            </a:r>
            <a:r>
              <a:rPr lang="en-US" dirty="0" smtClean="0"/>
              <a:t>hobbyists and electronic enthusiasts.</a:t>
            </a:r>
          </a:p>
          <a:p>
            <a:r>
              <a:rPr lang="en-US" dirty="0" smtClean="0"/>
              <a:t>The </a:t>
            </a:r>
            <a:r>
              <a:rPr lang="en-US" dirty="0"/>
              <a:t>programming language you upload with is incredibly simple, and should be familiar to </a:t>
            </a:r>
            <a:r>
              <a:rPr lang="en-US" dirty="0" smtClean="0"/>
              <a:t>C </a:t>
            </a:r>
            <a:r>
              <a:rPr lang="en-US" dirty="0"/>
              <a:t>or similar languages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Overall, it is </a:t>
            </a:r>
            <a:r>
              <a:rPr lang="en-US" dirty="0"/>
              <a:t>a fantastic learning tool, with which you can experiment with electronics and learn the foundations. </a:t>
            </a:r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9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Arduino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SOME OF THE PROJECTS THAT CAN BE DONE USING ARDUINO….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17814"/>
            <a:ext cx="2218078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2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</TotalTime>
  <Words>390</Words>
  <Application>Microsoft Office PowerPoint</Application>
  <PresentationFormat>On-screen Show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Bookman Old Style</vt:lpstr>
      <vt:lpstr>Gill Sans MT</vt:lpstr>
      <vt:lpstr>Wingdings</vt:lpstr>
      <vt:lpstr>Wingdings 3</vt:lpstr>
      <vt:lpstr>Origin</vt:lpstr>
      <vt:lpstr>ARDUINO EXPLAINED</vt:lpstr>
      <vt:lpstr>What is Arduino?</vt:lpstr>
      <vt:lpstr>How Arduino Looks?</vt:lpstr>
      <vt:lpstr>Why Arduino?</vt:lpstr>
      <vt:lpstr>Types of Arduino </vt:lpstr>
      <vt:lpstr>What can be done with this?</vt:lpstr>
      <vt:lpstr>Connectivity</vt:lpstr>
      <vt:lpstr>Versatility </vt:lpstr>
      <vt:lpstr>Exploring Arduino</vt:lpstr>
      <vt:lpstr>Hello Arduino</vt:lpstr>
      <vt:lpstr>Checks Room Temperature</vt:lpstr>
      <vt:lpstr>Mobile Controlled Robot</vt:lpstr>
      <vt:lpstr>Walking Robot</vt:lpstr>
      <vt:lpstr>Pick &amp; Place Robot</vt:lpstr>
      <vt:lpstr>Flying Robot</vt:lpstr>
      <vt:lpstr>PowerPoint Presentation</vt:lpstr>
      <vt:lpstr>THANK YOU!!!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EXPLAINED</dc:title>
  <dc:creator>Yogi</dc:creator>
  <cp:lastModifiedBy>Arun Yogesh</cp:lastModifiedBy>
  <cp:revision>8</cp:revision>
  <dcterms:created xsi:type="dcterms:W3CDTF">2014-06-04T13:33:40Z</dcterms:created>
  <dcterms:modified xsi:type="dcterms:W3CDTF">2014-09-01T07:37:55Z</dcterms:modified>
</cp:coreProperties>
</file>