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2" r:id="rId3"/>
    <p:sldId id="263" r:id="rId4"/>
    <p:sldId id="264" r:id="rId5"/>
    <p:sldId id="260"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D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81536D-B186-4E9A-B305-87C718DFE86E}" type="datetimeFigureOut">
              <a:rPr lang="en-US" smtClean="0"/>
              <a:pPr/>
              <a:t>7/14/2014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F9BEA29-8236-47F6-8705-610B14C35C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1536D-B186-4E9A-B305-87C718DFE86E}" type="datetimeFigureOut">
              <a:rPr lang="en-US" smtClean="0"/>
              <a:pPr/>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1536D-B186-4E9A-B305-87C718DFE86E}" type="datetimeFigureOut">
              <a:rPr lang="en-US" smtClean="0"/>
              <a:pPr/>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81536D-B186-4E9A-B305-87C718DFE86E}" type="datetimeFigureOut">
              <a:rPr lang="en-US" smtClean="0"/>
              <a:pPr/>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81536D-B186-4E9A-B305-87C718DFE86E}" type="datetimeFigureOut">
              <a:rPr lang="en-US" smtClean="0"/>
              <a:pPr/>
              <a:t>7/14/2014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BEA29-8236-47F6-8705-610B14C35C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1536D-B186-4E9A-B305-87C718DFE86E}" type="datetimeFigureOut">
              <a:rPr lang="en-US" smtClean="0"/>
              <a:pPr/>
              <a:t>7/14/2014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81536D-B186-4E9A-B305-87C718DFE86E}" type="datetimeFigureOut">
              <a:rPr lang="en-US" smtClean="0"/>
              <a:pPr/>
              <a:t>7/14/2014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81536D-B186-4E9A-B305-87C718DFE86E}" type="datetimeFigureOut">
              <a:rPr lang="en-US" smtClean="0"/>
              <a:pPr/>
              <a:t>7/14/2014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1536D-B186-4E9A-B305-87C718DFE86E}" type="datetimeFigureOut">
              <a:rPr lang="en-US" smtClean="0"/>
              <a:pPr/>
              <a:t>7/14/2014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81536D-B186-4E9A-B305-87C718DFE86E}" type="datetimeFigureOut">
              <a:rPr lang="en-US" smtClean="0"/>
              <a:pPr/>
              <a:t>7/14/2014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BEA29-8236-47F6-8705-610B14C35C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81536D-B186-4E9A-B305-87C718DFE86E}" type="datetimeFigureOut">
              <a:rPr lang="en-US" smtClean="0"/>
              <a:pPr/>
              <a:t>7/14/2014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F9BEA29-8236-47F6-8705-610B14C35CA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81536D-B186-4E9A-B305-87C718DFE86E}" type="datetimeFigureOut">
              <a:rPr lang="en-US" smtClean="0"/>
              <a:pPr/>
              <a:t>7/14/2014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9BEA29-8236-47F6-8705-610B14C35CA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ilkroaddirectory.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playppt.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429000"/>
            <a:ext cx="7315200" cy="1371600"/>
          </a:xfrm>
        </p:spPr>
        <p:txBody>
          <a:bodyPr>
            <a:noAutofit/>
          </a:bodyPr>
          <a:lstStyle/>
          <a:p>
            <a:pPr algn="ctr"/>
            <a:r>
              <a:rPr lang="en-US" sz="4800" b="0" dirty="0" smtClean="0">
                <a:solidFill>
                  <a:schemeClr val="bg1"/>
                </a:solidFill>
                <a:effectLst/>
                <a:latin typeface="Cambria Math" pitchFamily="18" charset="0"/>
                <a:ea typeface="Cambria Math" pitchFamily="18" charset="0"/>
              </a:rPr>
              <a:t>Business Directories Toronto</a:t>
            </a:r>
            <a:r>
              <a:rPr lang="en-US" sz="4800" dirty="0" smtClean="0">
                <a:solidFill>
                  <a:schemeClr val="bg1"/>
                </a:solidFill>
                <a:effectLst/>
                <a:latin typeface="Cambria Math" pitchFamily="18" charset="0"/>
                <a:ea typeface="Cambria Math" pitchFamily="18" charset="0"/>
              </a:rPr>
              <a:t> </a:t>
            </a:r>
            <a:endParaRPr lang="en-US" sz="6000" b="0" dirty="0">
              <a:solidFill>
                <a:schemeClr val="bg1"/>
              </a:solidFill>
              <a:effectLst/>
              <a:latin typeface="Cambria Math" pitchFamily="18" charset="0"/>
              <a:ea typeface="Cambria Math" pitchFamily="18" charset="0"/>
            </a:endParaRPr>
          </a:p>
        </p:txBody>
      </p:sp>
      <p:pic>
        <p:nvPicPr>
          <p:cNvPr id="1026" name="Picture 2" descr="D:\may site infomation\silkroaddirectory.com\logo.jpg"/>
          <p:cNvPicPr>
            <a:picLocks noChangeAspect="1" noChangeArrowheads="1"/>
          </p:cNvPicPr>
          <p:nvPr/>
        </p:nvPicPr>
        <p:blipFill>
          <a:blip r:embed="rId2" cstate="print"/>
          <a:srcRect/>
          <a:stretch>
            <a:fillRect/>
          </a:stretch>
        </p:blipFill>
        <p:spPr bwMode="auto">
          <a:xfrm>
            <a:off x="2362200" y="1524000"/>
            <a:ext cx="4419600" cy="166088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762000"/>
          </a:xfrm>
        </p:spPr>
        <p:txBody>
          <a:bodyPr>
            <a:noAutofit/>
          </a:bodyPr>
          <a:lstStyle/>
          <a:p>
            <a:pPr algn="ctr"/>
            <a:r>
              <a:rPr lang="en-US" sz="4400" b="0" dirty="0" smtClean="0">
                <a:solidFill>
                  <a:schemeClr val="bg1"/>
                </a:solidFill>
                <a:effectLst/>
                <a:latin typeface="Cambria Math" pitchFamily="18" charset="0"/>
                <a:ea typeface="Cambria Math" pitchFamily="18" charset="0"/>
              </a:rPr>
              <a:t>Business Directories Toronto</a:t>
            </a:r>
            <a:r>
              <a:rPr lang="en-US" sz="4400" dirty="0" smtClean="0">
                <a:solidFill>
                  <a:schemeClr val="bg1"/>
                </a:solidFill>
                <a:effectLst/>
                <a:latin typeface="Cambria Math" pitchFamily="18" charset="0"/>
                <a:ea typeface="Cambria Math" pitchFamily="18" charset="0"/>
              </a:rPr>
              <a:t> </a:t>
            </a:r>
            <a:endParaRPr lang="en-US" sz="5400" b="0" dirty="0">
              <a:solidFill>
                <a:schemeClr val="bg1"/>
              </a:solidFill>
              <a:effectLst/>
              <a:latin typeface="Cambria Math" pitchFamily="18" charset="0"/>
              <a:ea typeface="Cambria Math" pitchFamily="18" charset="0"/>
            </a:endParaRPr>
          </a:p>
        </p:txBody>
      </p:sp>
      <p:sp>
        <p:nvSpPr>
          <p:cNvPr id="2049" name="Rectangle 1"/>
          <p:cNvSpPr>
            <a:spLocks noChangeArrowheads="1"/>
          </p:cNvSpPr>
          <p:nvPr/>
        </p:nvSpPr>
        <p:spPr bwMode="auto">
          <a:xfrm>
            <a:off x="533400" y="2374374"/>
            <a:ext cx="8077200" cy="378565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n-US" sz="2000" b="0"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The Silk Road Business Directory was initiated to bring together people settled in Ontario, Canada, from the lands of the most ancient and successful trade route known in history called the "Silk Route".</a:t>
            </a:r>
            <a:r>
              <a:rPr lang="en-US" sz="2000" dirty="0" smtClean="0">
                <a:solidFill>
                  <a:schemeClr val="bg1"/>
                </a:solidFill>
                <a:latin typeface="Calibri" pitchFamily="34" charset="0"/>
                <a:ea typeface="Calibri" pitchFamily="34" charset="0"/>
                <a:cs typeface="Times New Roman" pitchFamily="18" charset="0"/>
              </a:rPr>
              <a:t> It truly represents great opportunities to build bridges and trust with consumers in one of the fastest growing markets in Canada. With over 1,000,000 people residing in Ontario from countries that include Western China, South Asia (India, Pakistan, Bangladesh), West Indians (Trinidad, Guyana), Central Asia, Middle East, Turkey, North Africa (Egypt to Morocco), Sub Saharan Africa (Sudan, Somalia to South Africa), Indonesia, Malaysia and Eastern Europe (Bosnia, Croatia, Kosovo,etc).The Silk Road Directory is the first of its kind with premium quality publishing and networks to link you with this rapidly growing market segment.</a:t>
            </a:r>
            <a:endParaRPr kumimoji="0" lang="en-US" sz="3200" b="0" i="0" u="none" strike="noStrike" cap="none" normalizeH="0" baseline="0" dirty="0" smtClean="0">
              <a:ln>
                <a:noFill/>
              </a:ln>
              <a:solidFill>
                <a:schemeClr val="bg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609600"/>
          </a:xfrm>
        </p:spPr>
        <p:txBody>
          <a:bodyPr>
            <a:noAutofit/>
          </a:bodyPr>
          <a:lstStyle/>
          <a:p>
            <a:pPr algn="ctr"/>
            <a:r>
              <a:rPr lang="en-US" sz="4400" b="0" dirty="0" smtClean="0">
                <a:solidFill>
                  <a:schemeClr val="bg1"/>
                </a:solidFill>
                <a:effectLst/>
                <a:latin typeface="Cambria Math" pitchFamily="18" charset="0"/>
                <a:ea typeface="Cambria Math" pitchFamily="18" charset="0"/>
              </a:rPr>
              <a:t>Why Us?</a:t>
            </a:r>
            <a:endParaRPr lang="en-US" sz="4400" b="0" dirty="0">
              <a:solidFill>
                <a:schemeClr val="bg1"/>
              </a:solidFill>
              <a:effectLst/>
              <a:latin typeface="Cambria Math" pitchFamily="18" charset="0"/>
              <a:ea typeface="Cambria Math" pitchFamily="18" charset="0"/>
            </a:endParaRPr>
          </a:p>
        </p:txBody>
      </p:sp>
      <p:sp>
        <p:nvSpPr>
          <p:cNvPr id="2049" name="Rectangle 1"/>
          <p:cNvSpPr>
            <a:spLocks noChangeArrowheads="1"/>
          </p:cNvSpPr>
          <p:nvPr/>
        </p:nvSpPr>
        <p:spPr bwMode="auto">
          <a:xfrm>
            <a:off x="457200" y="1752600"/>
            <a:ext cx="8153400" cy="4708981"/>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000" dirty="0" smtClean="0">
                <a:solidFill>
                  <a:schemeClr val="bg1"/>
                </a:solidFill>
                <a:latin typeface="Calibri" pitchFamily="34" charset="0"/>
                <a:ea typeface="Calibri" pitchFamily="34" charset="0"/>
                <a:cs typeface="Times New Roman" pitchFamily="18" charset="0"/>
              </a:rPr>
              <a:t>Unique:  We are the first business directory to reach such a diverse base of ethnic communities on this scale. The communities range from the Caribbean, Africa, Middle East, South Asian, Central and East Asia.</a:t>
            </a:r>
          </a:p>
          <a:p>
            <a:pPr lvl="0" fontAlgn="base">
              <a:spcBef>
                <a:spcPct val="0"/>
              </a:spcBef>
              <a:spcAft>
                <a:spcPct val="0"/>
              </a:spcAft>
            </a:pPr>
            <a:r>
              <a:rPr lang="en-US" sz="2000" dirty="0" smtClean="0">
                <a:solidFill>
                  <a:schemeClr val="bg1"/>
                </a:solidFill>
                <a:latin typeface="Calibri" pitchFamily="34" charset="0"/>
              </a:rPr>
              <a:t>Online Advertising:  We will also list your business online for free as a special offer. Our growing 20,000+ email subscriber base will become your potential customers.</a:t>
            </a:r>
          </a:p>
          <a:p>
            <a:pPr fontAlgn="base">
              <a:spcBef>
                <a:spcPct val="0"/>
              </a:spcBef>
              <a:spcAft>
                <a:spcPct val="0"/>
              </a:spcAft>
            </a:pPr>
            <a:r>
              <a:rPr lang="en-US" sz="2000" dirty="0" smtClean="0">
                <a:latin typeface="Calibri" pitchFamily="34" charset="0"/>
              </a:rPr>
              <a:t>Distribution:  We will distribute the Silk Road Directory at high traffic locations across GTA. See more details on our distribution insert.</a:t>
            </a:r>
          </a:p>
          <a:p>
            <a:pPr fontAlgn="base">
              <a:spcBef>
                <a:spcPct val="0"/>
              </a:spcBef>
              <a:spcAft>
                <a:spcPct val="0"/>
              </a:spcAft>
            </a:pPr>
            <a:r>
              <a:rPr lang="en-US" sz="2000" dirty="0" smtClean="0">
                <a:latin typeface="Calibri" pitchFamily="34" charset="0"/>
              </a:rPr>
              <a:t>Quality:  We will print 50,000 premium quality, professionally designed full-color glossy directories for consumers to keep free of charge.</a:t>
            </a:r>
          </a:p>
          <a:p>
            <a:pPr fontAlgn="base">
              <a:spcBef>
                <a:spcPct val="0"/>
              </a:spcBef>
              <a:spcAft>
                <a:spcPct val="0"/>
              </a:spcAft>
            </a:pPr>
            <a:r>
              <a:rPr lang="en-US" sz="2000" dirty="0" smtClean="0">
                <a:latin typeface="Calibri" pitchFamily="34" charset="0"/>
              </a:rPr>
              <a:t>Reach:  With an above average family size of 5 people per household our directories and online website will reach over 500,000 plus members of this community!</a:t>
            </a:r>
          </a:p>
          <a:p>
            <a:pPr fontAlgn="base">
              <a:spcBef>
                <a:spcPct val="0"/>
              </a:spcBef>
              <a:spcAft>
                <a:spcPct val="0"/>
              </a:spcAft>
            </a:pPr>
            <a:endParaRPr lang="en-US" sz="2000" dirty="0" smtClean="0">
              <a:latin typeface="Calibri" pitchFamily="34" charset="0"/>
            </a:endParaRPr>
          </a:p>
          <a:p>
            <a:pPr lvl="0" fontAlgn="base">
              <a:spcBef>
                <a:spcPct val="0"/>
              </a:spcBef>
              <a:spcAft>
                <a:spcPct val="0"/>
              </a:spcAft>
            </a:pPr>
            <a:endParaRPr kumimoji="0" lang="en-US" sz="2000" b="0" i="0" u="none" strike="noStrike" cap="none" normalizeH="0" baseline="0" dirty="0" smtClean="0">
              <a:ln>
                <a:noFill/>
              </a:ln>
              <a:solidFill>
                <a:schemeClr val="bg1"/>
              </a:solidFill>
              <a:effectLst/>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609600"/>
          </a:xfrm>
        </p:spPr>
        <p:txBody>
          <a:bodyPr>
            <a:noAutofit/>
          </a:bodyPr>
          <a:lstStyle/>
          <a:p>
            <a:pPr algn="ctr"/>
            <a:r>
              <a:rPr lang="en-US" sz="4400" b="0" dirty="0" smtClean="0">
                <a:solidFill>
                  <a:schemeClr val="bg1"/>
                </a:solidFill>
                <a:effectLst/>
                <a:latin typeface="Cambria Math" pitchFamily="18" charset="0"/>
                <a:ea typeface="Cambria Math" pitchFamily="18" charset="0"/>
              </a:rPr>
              <a:t>Business Club</a:t>
            </a:r>
            <a:endParaRPr lang="en-US" sz="4400" b="0" dirty="0">
              <a:solidFill>
                <a:schemeClr val="bg1"/>
              </a:solidFill>
              <a:effectLst/>
              <a:latin typeface="Cambria Math" pitchFamily="18" charset="0"/>
              <a:ea typeface="Cambria Math" pitchFamily="18" charset="0"/>
            </a:endParaRPr>
          </a:p>
        </p:txBody>
      </p:sp>
      <p:pic>
        <p:nvPicPr>
          <p:cNvPr id="4" name="Picture 3" descr="http://www.silkroaddirectory.com/images/businessclub.jpg"/>
          <p:cNvPicPr/>
          <p:nvPr/>
        </p:nvPicPr>
        <p:blipFill>
          <a:blip r:embed="rId2" cstate="print"/>
          <a:srcRect/>
          <a:stretch>
            <a:fillRect/>
          </a:stretch>
        </p:blipFill>
        <p:spPr bwMode="auto">
          <a:xfrm>
            <a:off x="1295400" y="1676400"/>
            <a:ext cx="6553200" cy="463324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2057400"/>
            <a:ext cx="7010400" cy="58477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3200" b="1" dirty="0" smtClean="0"/>
              <a:t>For learn our services please visit-</a:t>
            </a:r>
            <a:endParaRPr lang="en-US" sz="2400" b="1" dirty="0"/>
          </a:p>
        </p:txBody>
      </p:sp>
      <p:sp>
        <p:nvSpPr>
          <p:cNvPr id="3" name="Rectangle 2"/>
          <p:cNvSpPr/>
          <p:nvPr/>
        </p:nvSpPr>
        <p:spPr>
          <a:xfrm>
            <a:off x="1143000" y="2895600"/>
            <a:ext cx="6858000" cy="83099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400" dirty="0" smtClean="0">
                <a:hlinkClick r:id="rId2"/>
              </a:rPr>
              <a:t>http://www.silkroaddirectory.com</a:t>
            </a:r>
            <a:endParaRPr lang="en-US" sz="2400" dirty="0" smtClean="0"/>
          </a:p>
          <a:p>
            <a:pPr algn="ct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057400"/>
            <a:ext cx="7010400" cy="584775"/>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3200" b="1" dirty="0" smtClean="0"/>
              <a:t>Thank You!!</a:t>
            </a:r>
            <a:endParaRPr lang="en-US" sz="2400" b="1" dirty="0"/>
          </a:p>
        </p:txBody>
      </p:sp>
      <p:sp>
        <p:nvSpPr>
          <p:cNvPr id="3" name="Rectangle 2"/>
          <p:cNvSpPr/>
          <p:nvPr/>
        </p:nvSpPr>
        <p:spPr>
          <a:xfrm>
            <a:off x="1143000" y="4419600"/>
            <a:ext cx="6858000" cy="83099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en-US" sz="2400" dirty="0" smtClean="0">
                <a:solidFill>
                  <a:srgbClr val="F07D0A"/>
                </a:solidFill>
                <a:hlinkClick r:id="rId2"/>
              </a:rPr>
              <a:t>http://</a:t>
            </a:r>
            <a:r>
              <a:rPr lang="en-US" sz="2400" dirty="0" smtClean="0">
                <a:solidFill>
                  <a:srgbClr val="F07D0A"/>
                </a:solidFill>
                <a:hlinkClick r:id="rId2"/>
              </a:rPr>
              <a:t>www.playppt.com</a:t>
            </a:r>
            <a:endParaRPr lang="en-US" sz="2400" dirty="0" smtClean="0">
              <a:solidFill>
                <a:srgbClr val="F07D0A"/>
              </a:solidFill>
            </a:endParaRPr>
          </a:p>
          <a:p>
            <a:pPr algn="ctr"/>
            <a:endParaRPr lang="en-US" sz="2400" b="1" dirty="0"/>
          </a:p>
        </p:txBody>
      </p:sp>
      <p:pic>
        <p:nvPicPr>
          <p:cNvPr id="1026" name="Picture 2" descr="D:\Web\Persona\Play PPT\logo\ppt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5165" y="3148445"/>
            <a:ext cx="375367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922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325</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Business Directories Toronto </vt:lpstr>
      <vt:lpstr>Business Directories Toronto </vt:lpstr>
      <vt:lpstr>Why Us?</vt:lpstr>
      <vt:lpstr>Business Club</vt:lpstr>
      <vt:lpstr>PowerPoint Presentation</vt:lpstr>
      <vt:lpstr>PowerPoint Presentation</vt:lpstr>
    </vt:vector>
  </TitlesOfParts>
  <Company>SHIMPEX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synthesis service</dc:title>
  <dc:creator>CT-111</dc:creator>
  <cp:lastModifiedBy>Yogi</cp:lastModifiedBy>
  <cp:revision>51</cp:revision>
  <dcterms:created xsi:type="dcterms:W3CDTF">2014-03-11T04:28:40Z</dcterms:created>
  <dcterms:modified xsi:type="dcterms:W3CDTF">2014-07-14T12:53:16Z</dcterms:modified>
</cp:coreProperties>
</file>