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1" r:id="rId3"/>
    <p:sldId id="262" r:id="rId4"/>
    <p:sldId id="260"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81536D-B186-4E9A-B305-87C718DFE86E}" type="datetimeFigureOut">
              <a:rPr lang="en-US" smtClean="0"/>
              <a:pPr/>
              <a:t>7/13/2014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F9BEA29-8236-47F6-8705-610B14C35C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1536D-B186-4E9A-B305-87C718DFE86E}" type="datetimeFigureOut">
              <a:rPr lang="en-US" smtClean="0"/>
              <a:pPr/>
              <a:t>7/13/2014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1536D-B186-4E9A-B305-87C718DFE86E}" type="datetimeFigureOut">
              <a:rPr lang="en-US" smtClean="0"/>
              <a:pPr/>
              <a:t>7/13/2014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1536D-B186-4E9A-B305-87C718DFE86E}" type="datetimeFigureOut">
              <a:rPr lang="en-US" smtClean="0"/>
              <a:pPr/>
              <a:t>7/13/2014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81536D-B186-4E9A-B305-87C718DFE86E}" type="datetimeFigureOut">
              <a:rPr lang="en-US" smtClean="0"/>
              <a:pPr/>
              <a:t>7/13/2014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BEA29-8236-47F6-8705-610B14C35C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81536D-B186-4E9A-B305-87C718DFE86E}" type="datetimeFigureOut">
              <a:rPr lang="en-US" smtClean="0"/>
              <a:pPr/>
              <a:t>7/13/2014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81536D-B186-4E9A-B305-87C718DFE86E}" type="datetimeFigureOut">
              <a:rPr lang="en-US" smtClean="0"/>
              <a:pPr/>
              <a:t>7/13/2014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81536D-B186-4E9A-B305-87C718DFE86E}" type="datetimeFigureOut">
              <a:rPr lang="en-US" smtClean="0"/>
              <a:pPr/>
              <a:t>7/13/2014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1536D-B186-4E9A-B305-87C718DFE86E}" type="datetimeFigureOut">
              <a:rPr lang="en-US" smtClean="0"/>
              <a:pPr/>
              <a:t>7/13/2014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81536D-B186-4E9A-B305-87C718DFE86E}" type="datetimeFigureOut">
              <a:rPr lang="en-US" smtClean="0"/>
              <a:pPr/>
              <a:t>7/13/2014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81536D-B186-4E9A-B305-87C718DFE86E}" type="datetimeFigureOut">
              <a:rPr lang="en-US" smtClean="0"/>
              <a:pPr/>
              <a:t>7/13/2014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F9BEA29-8236-47F6-8705-610B14C35CA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81536D-B186-4E9A-B305-87C718DFE86E}" type="datetimeFigureOut">
              <a:rPr lang="en-US" smtClean="0"/>
              <a:pPr/>
              <a:t>7/13/2014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F9BEA29-8236-47F6-8705-610B14C35CA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afamilytree.co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afamilytree.com/"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0"/>
            <a:ext cx="7620000" cy="6858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sz="4400" b="0" dirty="0" smtClean="0">
                <a:solidFill>
                  <a:schemeClr val="bg1"/>
                </a:solidFill>
                <a:effectLst/>
                <a:latin typeface="Cambria" pitchFamily="18" charset="0"/>
              </a:rPr>
              <a:t>Memorial Tree Tags</a:t>
            </a:r>
            <a:endParaRPr lang="en-US" sz="4400" dirty="0">
              <a:solidFill>
                <a:schemeClr val="bg1"/>
              </a:solidFill>
              <a:effectLst/>
              <a:latin typeface="Cambria" pitchFamily="18" charset="0"/>
            </a:endParaRPr>
          </a:p>
        </p:txBody>
      </p:sp>
      <p:pic>
        <p:nvPicPr>
          <p:cNvPr id="1026" name="Picture 2" descr="D:\may site infomation\afamilytree.com\IMAGE1.jpg"/>
          <p:cNvPicPr>
            <a:picLocks noChangeAspect="1" noChangeArrowheads="1"/>
          </p:cNvPicPr>
          <p:nvPr/>
        </p:nvPicPr>
        <p:blipFill>
          <a:blip r:embed="rId2" cstate="print"/>
          <a:srcRect/>
          <a:stretch>
            <a:fillRect/>
          </a:stretch>
        </p:blipFill>
        <p:spPr bwMode="auto">
          <a:xfrm>
            <a:off x="304800" y="2209800"/>
            <a:ext cx="8534400" cy="3462480"/>
          </a:xfrm>
          <a:prstGeom prst="rect">
            <a:avLst/>
          </a:prstGeom>
          <a:noFill/>
        </p:spPr>
      </p:pic>
      <p:pic>
        <p:nvPicPr>
          <p:cNvPr id="3" name="Picture 2" descr="D:\Web\Persona\Play PPT\logo\ppt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7029" y="5943600"/>
            <a:ext cx="2729942" cy="609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2514600"/>
            <a:ext cx="8077200" cy="369331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dirty="0" smtClean="0"/>
              <a:t>A Family Tree provides custom engraved stainless steel tree tags that are both environmentally responsible and a permanent Tree Dedication for a friend, a family member, or significant moment in our lives. The moment that changed my life was in 1974. I was out with my high school friends and on their way to the store, they got into a car accident and all 4 of them lost their lives. I carried that pain with me for over 20 years and finally developed Memorial Tree Markers. Our Tree Tags have been used for everything from Memorial Trees, honoring a pet, a celebration for marriage and is also a useful fundraiser for City Tree Programs! With our high grade stainless steel used as the tree tag, the marker will not leach chemicals into the wood itself, and our gentle fasteners allow the tag to stretch with the growth of the tree, therefore there is no further maintenance and it takes seconds to install! Our diamond tipped engraving machine, permanently etches your message into the Tree Tag.</a:t>
            </a:r>
          </a:p>
        </p:txBody>
      </p:sp>
      <p:pic>
        <p:nvPicPr>
          <p:cNvPr id="4" name="Picture 3" descr="C:\Documents and Settings\CT110\Desktop\the-o-list-img.png"/>
          <p:cNvPicPr/>
          <p:nvPr/>
        </p:nvPicPr>
        <p:blipFill>
          <a:blip r:embed="rId2" cstate="print"/>
          <a:srcRect/>
          <a:stretch>
            <a:fillRect/>
          </a:stretch>
        </p:blipFill>
        <p:spPr bwMode="auto">
          <a:xfrm>
            <a:off x="1752600" y="762000"/>
            <a:ext cx="5562600" cy="1600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0" y="4495800"/>
            <a:ext cx="7772400" cy="175432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dirty="0" smtClean="0"/>
              <a:t>A Family Tree’s custom engravable bench tags are a contemporary way to tag a traditional bench! Our high quality stainless steel tags are made from tougher steel than what automakers use in order to make the tag stand up to all weather conditions and last a lifetime.  We can engrave 35 characters per line x 4 lines.  Each custom engraved tag comes with 2 stainless steel screws for a fast and easy installment onto your bench.</a:t>
            </a:r>
            <a:endParaRPr lang="en-US" dirty="0"/>
          </a:p>
        </p:txBody>
      </p:sp>
      <p:sp>
        <p:nvSpPr>
          <p:cNvPr id="4" name="Rectangle 3"/>
          <p:cNvSpPr/>
          <p:nvPr/>
        </p:nvSpPr>
        <p:spPr>
          <a:xfrm>
            <a:off x="2133600" y="609600"/>
            <a:ext cx="4800600" cy="70788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4000" b="1" dirty="0" smtClean="0">
                <a:solidFill>
                  <a:schemeClr val="tx1"/>
                </a:solidFill>
              </a:rPr>
              <a:t>Bench Tags</a:t>
            </a:r>
            <a:endParaRPr lang="en-US" sz="4000" b="1" dirty="0">
              <a:solidFill>
                <a:schemeClr val="tx1"/>
              </a:solidFill>
            </a:endParaRPr>
          </a:p>
        </p:txBody>
      </p:sp>
      <p:pic>
        <p:nvPicPr>
          <p:cNvPr id="2050" name="Picture 2" descr="C:\Documents and Settings\CT110\Desktop\slide5.jpg"/>
          <p:cNvPicPr>
            <a:picLocks noChangeAspect="1" noChangeArrowheads="1"/>
          </p:cNvPicPr>
          <p:nvPr/>
        </p:nvPicPr>
        <p:blipFill>
          <a:blip r:embed="rId2" cstate="print"/>
          <a:srcRect/>
          <a:stretch>
            <a:fillRect/>
          </a:stretch>
        </p:blipFill>
        <p:spPr bwMode="auto">
          <a:xfrm>
            <a:off x="1143000" y="1524000"/>
            <a:ext cx="6781800" cy="2819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1752600"/>
            <a:ext cx="701040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3600" dirty="0" smtClean="0"/>
              <a:t>For more information please visit </a:t>
            </a:r>
            <a:endParaRPr lang="en-US" sz="3600" dirty="0"/>
          </a:p>
        </p:txBody>
      </p:sp>
      <p:sp>
        <p:nvSpPr>
          <p:cNvPr id="6" name="Rectangle 5"/>
          <p:cNvSpPr/>
          <p:nvPr/>
        </p:nvSpPr>
        <p:spPr>
          <a:xfrm>
            <a:off x="1937150" y="2667000"/>
            <a:ext cx="5206810" cy="1077218"/>
          </a:xfrm>
          <a:prstGeom prst="rect">
            <a:avLst/>
          </a:prstGeom>
        </p:spPr>
        <p:style>
          <a:lnRef idx="1">
            <a:schemeClr val="accent1"/>
          </a:lnRef>
          <a:fillRef idx="3">
            <a:schemeClr val="accent1"/>
          </a:fillRef>
          <a:effectRef idx="2">
            <a:schemeClr val="accent1"/>
          </a:effectRef>
          <a:fontRef idx="minor">
            <a:schemeClr val="lt1"/>
          </a:fontRef>
        </p:style>
        <p:txBody>
          <a:bodyPr wrap="none">
            <a:spAutoFit/>
          </a:bodyPr>
          <a:lstStyle/>
          <a:p>
            <a:pPr algn="ctr"/>
            <a:r>
              <a:rPr lang="en-US" sz="3200" dirty="0" smtClean="0">
                <a:solidFill>
                  <a:schemeClr val="bg1"/>
                </a:solidFill>
                <a:hlinkClick r:id="rId2"/>
              </a:rPr>
              <a:t>http://www.afamilytree.com</a:t>
            </a:r>
            <a:endParaRPr lang="en-US" sz="3200" dirty="0" smtClean="0">
              <a:solidFill>
                <a:schemeClr val="bg1"/>
              </a:solidFill>
            </a:endParaRPr>
          </a:p>
          <a:p>
            <a:pPr algn="ctr"/>
            <a:endParaRPr lang="en-US" sz="32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752600"/>
            <a:ext cx="701040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3600" dirty="0" smtClean="0"/>
              <a:t>Thank You!!</a:t>
            </a:r>
            <a:endParaRPr lang="en-US" sz="3600" dirty="0"/>
          </a:p>
        </p:txBody>
      </p:sp>
      <p:pic>
        <p:nvPicPr>
          <p:cNvPr id="3" name="Picture 2" descr="D:\Web\Persona\Play PPT\logo\ppt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3200400"/>
            <a:ext cx="3753670" cy="8382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362200" y="4637782"/>
            <a:ext cx="4548426" cy="1077218"/>
          </a:xfrm>
          <a:prstGeom prst="rect">
            <a:avLst/>
          </a:prstGeom>
        </p:spPr>
        <p:style>
          <a:lnRef idx="1">
            <a:schemeClr val="accent1"/>
          </a:lnRef>
          <a:fillRef idx="3">
            <a:schemeClr val="accent1"/>
          </a:fillRef>
          <a:effectRef idx="2">
            <a:schemeClr val="accent1"/>
          </a:effectRef>
          <a:fontRef idx="minor">
            <a:schemeClr val="lt1"/>
          </a:fontRef>
        </p:style>
        <p:txBody>
          <a:bodyPr wrap="none">
            <a:spAutoFit/>
          </a:bodyPr>
          <a:lstStyle/>
          <a:p>
            <a:pPr algn="ctr"/>
            <a:r>
              <a:rPr lang="en-US" sz="3200" dirty="0" smtClean="0">
                <a:solidFill>
                  <a:schemeClr val="bg1"/>
                </a:solidFill>
                <a:hlinkClick r:id="rId3"/>
              </a:rPr>
              <a:t>http://</a:t>
            </a:r>
            <a:r>
              <a:rPr lang="en-US" sz="3200" dirty="0" smtClean="0">
                <a:solidFill>
                  <a:schemeClr val="bg1"/>
                </a:solidFill>
                <a:hlinkClick r:id="rId3"/>
              </a:rPr>
              <a:t>www.playppt.com</a:t>
            </a:r>
            <a:endParaRPr lang="en-US" sz="3200" dirty="0" smtClean="0">
              <a:solidFill>
                <a:schemeClr val="bg1"/>
              </a:solidFill>
            </a:endParaRPr>
          </a:p>
          <a:p>
            <a:pPr algn="ctr"/>
            <a:endParaRPr lang="en-US" sz="3200" dirty="0">
              <a:solidFill>
                <a:schemeClr val="bg1"/>
              </a:solidFill>
            </a:endParaRPr>
          </a:p>
        </p:txBody>
      </p:sp>
    </p:spTree>
    <p:extLst>
      <p:ext uri="{BB962C8B-B14F-4D97-AF65-F5344CB8AC3E}">
        <p14:creationId xmlns:p14="http://schemas.microsoft.com/office/powerpoint/2010/main" val="42413712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98</TotalTime>
  <Words>290</Words>
  <Application>Microsoft Office PowerPoint</Application>
  <PresentationFormat>On-screen Show (4:3)</PresentationFormat>
  <Paragraphs>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Memorial Tree Tags</vt:lpstr>
      <vt:lpstr>PowerPoint Presentation</vt:lpstr>
      <vt:lpstr>PowerPoint Presentation</vt:lpstr>
      <vt:lpstr>PowerPoint Presentation</vt:lpstr>
      <vt:lpstr>PowerPoint Presentation</vt:lpstr>
    </vt:vector>
  </TitlesOfParts>
  <Company>SHIMPEX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 synthesis service</dc:title>
  <dc:creator>CT-111</dc:creator>
  <cp:lastModifiedBy>Yogi</cp:lastModifiedBy>
  <cp:revision>93</cp:revision>
  <dcterms:created xsi:type="dcterms:W3CDTF">2014-03-11T04:28:40Z</dcterms:created>
  <dcterms:modified xsi:type="dcterms:W3CDTF">2014-07-13T11:43:03Z</dcterms:modified>
</cp:coreProperties>
</file>