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1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692AC9-5916-4CEF-A4A5-28B151E5AF21}" type="datetimeFigureOut">
              <a:rPr lang="en-US" smtClean="0"/>
              <a:t>31-Aug-14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23FCA7-2BA2-4598-A88A-4C7B7C1F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Leukemia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www.playppt.com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29" y="2822809"/>
            <a:ext cx="2750351" cy="6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Leukemia is a cancer </a:t>
            </a:r>
            <a:r>
              <a:rPr lang="en-US" dirty="0"/>
              <a:t>formed in the cells of blood. </a:t>
            </a:r>
            <a:endParaRPr lang="en-US" dirty="0" smtClean="0"/>
          </a:p>
          <a:p>
            <a:r>
              <a:rPr lang="en-US" dirty="0" smtClean="0"/>
              <a:t>Infections</a:t>
            </a:r>
            <a:r>
              <a:rPr lang="en-US" dirty="0"/>
              <a:t>, bleeding and anemia are the major risk for the people affected by leukemia.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causes of leukemia </a:t>
            </a:r>
            <a:r>
              <a:rPr lang="en-US" dirty="0" smtClean="0"/>
              <a:t>are </a:t>
            </a:r>
            <a:r>
              <a:rPr lang="en-US" dirty="0"/>
              <a:t>not yet known, but risk factors are known. </a:t>
            </a:r>
            <a:endParaRPr lang="en-US" dirty="0" smtClean="0"/>
          </a:p>
          <a:p>
            <a:r>
              <a:rPr lang="en-US" dirty="0" smtClean="0"/>
              <a:t>Chemotherapy </a:t>
            </a:r>
            <a:r>
              <a:rPr lang="en-US" dirty="0"/>
              <a:t>is the most common treatment for the patients affected on </a:t>
            </a:r>
            <a:r>
              <a:rPr lang="en-US" dirty="0" smtClean="0"/>
              <a:t>leukemia. </a:t>
            </a:r>
          </a:p>
          <a:p>
            <a:r>
              <a:rPr lang="en-US" dirty="0" smtClean="0"/>
              <a:t>Sometimes</a:t>
            </a:r>
            <a:r>
              <a:rPr lang="en-US" dirty="0"/>
              <a:t>, bone marrow transplantation and radiation therapy are also </a:t>
            </a:r>
            <a:r>
              <a:rPr lang="en-US" dirty="0" smtClean="0"/>
              <a:t>done.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0" name="Picture 2" descr="http://www.vanderbilthealth.com/includes/healthtopics/getimage.php?imageid=189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4" y="2423565"/>
            <a:ext cx="4687909" cy="4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4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types of </a:t>
            </a:r>
            <a:r>
              <a:rPr lang="en-US" dirty="0" smtClean="0"/>
              <a:t>leukemia </a:t>
            </a:r>
            <a:r>
              <a:rPr lang="en-US" dirty="0"/>
              <a:t>can be classified according how quickly the disease becomes worse. </a:t>
            </a:r>
            <a:r>
              <a:rPr lang="en-US" dirty="0" smtClean="0"/>
              <a:t>Therefore</a:t>
            </a:r>
            <a:r>
              <a:rPr lang="en-US" dirty="0"/>
              <a:t>, the leukemia </a:t>
            </a:r>
            <a:r>
              <a:rPr lang="en-US" dirty="0" smtClean="0"/>
              <a:t>can </a:t>
            </a:r>
            <a:r>
              <a:rPr lang="en-US" dirty="0"/>
              <a:t>be chronic or acute. </a:t>
            </a:r>
          </a:p>
          <a:p>
            <a:pPr lvl="1"/>
            <a:r>
              <a:rPr lang="en-US" dirty="0"/>
              <a:t>Chronic - generally becomes worse very slowly. </a:t>
            </a:r>
          </a:p>
          <a:p>
            <a:pPr lvl="1"/>
            <a:r>
              <a:rPr lang="en-US" dirty="0"/>
              <a:t>Acute - generally becomes worse very quickly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four common types of leukemia </a:t>
            </a:r>
            <a:r>
              <a:rPr lang="en-US" dirty="0" smtClean="0"/>
              <a:t>are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Chronic Myeloid Leukemia.</a:t>
            </a:r>
          </a:p>
          <a:p>
            <a:pPr lvl="1"/>
            <a:r>
              <a:rPr lang="en-US" dirty="0"/>
              <a:t>Chronic Lymphocytic Leukemia.</a:t>
            </a:r>
          </a:p>
          <a:p>
            <a:pPr lvl="1"/>
            <a:r>
              <a:rPr lang="en-US" dirty="0"/>
              <a:t>Acute Myeloid Leukemia.</a:t>
            </a:r>
          </a:p>
          <a:p>
            <a:pPr lvl="1"/>
            <a:r>
              <a:rPr lang="en-US" dirty="0"/>
              <a:t>Acute Lymphocytic Leukemia.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of the common symptoms caused by chronic and acute leukemia </a:t>
            </a:r>
            <a:r>
              <a:rPr lang="en-US" dirty="0" smtClean="0"/>
              <a:t>are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Fever</a:t>
            </a:r>
            <a:endParaRPr lang="en-US" dirty="0"/>
          </a:p>
          <a:p>
            <a:pPr lvl="1"/>
            <a:r>
              <a:rPr lang="en-US" dirty="0"/>
              <a:t>Night </a:t>
            </a:r>
            <a:r>
              <a:rPr lang="en-US" dirty="0" smtClean="0"/>
              <a:t>Sweats</a:t>
            </a:r>
            <a:endParaRPr lang="en-US" dirty="0"/>
          </a:p>
          <a:p>
            <a:pPr lvl="1"/>
            <a:r>
              <a:rPr lang="en-US" dirty="0"/>
              <a:t>Swollen Lymph Nodes – Generally it does not </a:t>
            </a:r>
            <a:r>
              <a:rPr lang="en-US" dirty="0" smtClean="0"/>
              <a:t>hurt</a:t>
            </a:r>
            <a:endParaRPr lang="en-US" dirty="0"/>
          </a:p>
          <a:p>
            <a:pPr lvl="1"/>
            <a:r>
              <a:rPr lang="en-US" dirty="0"/>
              <a:t>Always feeling </a:t>
            </a:r>
            <a:r>
              <a:rPr lang="en-US" dirty="0" smtClean="0"/>
              <a:t>tired</a:t>
            </a:r>
            <a:endParaRPr lang="en-US" dirty="0"/>
          </a:p>
          <a:p>
            <a:pPr lvl="1"/>
            <a:r>
              <a:rPr lang="en-US" dirty="0"/>
              <a:t>Bleeding very </a:t>
            </a:r>
            <a:r>
              <a:rPr lang="en-US" dirty="0" smtClean="0"/>
              <a:t>easily</a:t>
            </a:r>
            <a:endParaRPr lang="en-US" dirty="0"/>
          </a:p>
          <a:p>
            <a:pPr lvl="1"/>
            <a:r>
              <a:rPr lang="en-US" dirty="0"/>
              <a:t>Close succession </a:t>
            </a:r>
            <a:r>
              <a:rPr lang="en-US" dirty="0" smtClean="0"/>
              <a:t>infections</a:t>
            </a:r>
            <a:endParaRPr lang="en-US" dirty="0"/>
          </a:p>
          <a:p>
            <a:pPr lvl="1"/>
            <a:r>
              <a:rPr lang="en-US" dirty="0"/>
              <a:t>Feeling discomfort in </a:t>
            </a:r>
            <a:r>
              <a:rPr lang="en-US" dirty="0" smtClean="0"/>
              <a:t>abdomen</a:t>
            </a:r>
            <a:endParaRPr lang="en-US" dirty="0"/>
          </a:p>
          <a:p>
            <a:pPr lvl="1"/>
            <a:r>
              <a:rPr lang="en-US" dirty="0"/>
              <a:t>Pain in joints or </a:t>
            </a:r>
            <a:r>
              <a:rPr lang="en-US" dirty="0" smtClean="0"/>
              <a:t>bones</a:t>
            </a:r>
            <a:endParaRPr lang="en-US" dirty="0"/>
          </a:p>
          <a:p>
            <a:pPr lvl="1"/>
            <a:r>
              <a:rPr lang="en-US" dirty="0"/>
              <a:t>Loss of weight with no </a:t>
            </a:r>
            <a:r>
              <a:rPr lang="en-US" dirty="0" smtClean="0"/>
              <a:t>reason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 descr="http://upload.wikimedia.org/wikipedia/commons/3/3a/Symptoms_of_leukem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/>
          <a:stretch/>
        </p:blipFill>
        <p:spPr bwMode="auto">
          <a:xfrm>
            <a:off x="3370603" y="2383511"/>
            <a:ext cx="6108247" cy="43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risk factors of </a:t>
            </a:r>
            <a:r>
              <a:rPr lang="en-US" dirty="0" smtClean="0"/>
              <a:t>leukemia </a:t>
            </a:r>
            <a:r>
              <a:rPr lang="en-US" dirty="0"/>
              <a:t>are:</a:t>
            </a:r>
          </a:p>
          <a:p>
            <a:pPr lvl="1"/>
            <a:r>
              <a:rPr lang="en-US" dirty="0"/>
              <a:t>Peoples affected by high rays of radiations can get chronic myeloid leukemia, acute lymphocytic leukemia or acute myeloid leukemia.</a:t>
            </a:r>
          </a:p>
          <a:p>
            <a:pPr lvl="1"/>
            <a:r>
              <a:rPr lang="en-US" dirty="0"/>
              <a:t>Peoples also affected by benzene in their work place can get chronic myeloid leukemia, acute lymphocytic leukemia or acute myeloid leukemia.  </a:t>
            </a:r>
          </a:p>
          <a:p>
            <a:pPr lvl="1"/>
            <a:r>
              <a:rPr lang="en-US" dirty="0"/>
              <a:t>The main risk factor for causing acute myeloid leukemia is smoking cigarettes.</a:t>
            </a:r>
          </a:p>
          <a:p>
            <a:pPr lvl="1"/>
            <a:r>
              <a:rPr lang="en-US" dirty="0"/>
              <a:t>Down syndrome can increase the cause of acute leukemia.</a:t>
            </a:r>
          </a:p>
          <a:p>
            <a:pPr lvl="1"/>
            <a:r>
              <a:rPr lang="en-US" dirty="0" err="1"/>
              <a:t>Myelodysplastic</a:t>
            </a:r>
            <a:r>
              <a:rPr lang="en-US" dirty="0"/>
              <a:t> syndrome can increase the cause of acute myeloid leukemia.</a:t>
            </a:r>
          </a:p>
          <a:p>
            <a:pPr lvl="1"/>
            <a:r>
              <a:rPr lang="en-US" dirty="0"/>
              <a:t>HTLV – I infected peoples have the risk of causing human T-Cell leukemia.  </a:t>
            </a:r>
          </a:p>
          <a:p>
            <a:pPr lvl="1"/>
            <a:r>
              <a:rPr lang="en-US" dirty="0"/>
              <a:t>Sometimes acute lymphocytic leukemia or acute myeloid leukemia can be caused by cancer fighting drugs.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0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treatment methods for the peoples affected by leukemia cancer: The treatment methods can depend on type of leukemia affected and age of the patient.</a:t>
            </a:r>
          </a:p>
          <a:p>
            <a:pPr lvl="1"/>
            <a:r>
              <a:rPr lang="en-US" dirty="0"/>
              <a:t>Targeted </a:t>
            </a:r>
            <a:r>
              <a:rPr lang="en-US" dirty="0" smtClean="0"/>
              <a:t>Therapy</a:t>
            </a:r>
            <a:endParaRPr lang="en-US" dirty="0"/>
          </a:p>
          <a:p>
            <a:pPr lvl="1"/>
            <a:r>
              <a:rPr lang="en-US" dirty="0" smtClean="0"/>
              <a:t>Chemotherapy</a:t>
            </a:r>
            <a:endParaRPr lang="en-US" dirty="0"/>
          </a:p>
          <a:p>
            <a:pPr lvl="1"/>
            <a:r>
              <a:rPr lang="en-US" dirty="0"/>
              <a:t>Biological </a:t>
            </a:r>
            <a:r>
              <a:rPr lang="en-US" dirty="0" smtClean="0"/>
              <a:t>Therapy</a:t>
            </a:r>
            <a:endParaRPr lang="en-US" dirty="0"/>
          </a:p>
          <a:p>
            <a:pPr lvl="1"/>
            <a:r>
              <a:rPr lang="en-US" dirty="0"/>
              <a:t>Stem Cell </a:t>
            </a:r>
            <a:r>
              <a:rPr lang="en-US" dirty="0" smtClean="0"/>
              <a:t>Transplant</a:t>
            </a:r>
            <a:endParaRPr lang="en-US" dirty="0"/>
          </a:p>
          <a:p>
            <a:pPr lvl="1"/>
            <a:r>
              <a:rPr lang="en-US" dirty="0"/>
              <a:t>Radiation </a:t>
            </a:r>
            <a:r>
              <a:rPr lang="en-US" dirty="0" smtClean="0"/>
              <a:t>Therapy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6019800"/>
            <a:ext cx="1983713" cy="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875" y="4509573"/>
            <a:ext cx="8825659" cy="448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hlinkClick r:id="rId2"/>
              </a:rPr>
              <a:t>www.playppt.com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1" y="3662968"/>
            <a:ext cx="2936748" cy="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8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350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Leukemia</vt:lpstr>
      <vt:lpstr>Introduction</vt:lpstr>
      <vt:lpstr>Overview</vt:lpstr>
      <vt:lpstr>Types</vt:lpstr>
      <vt:lpstr>Symptoms </vt:lpstr>
      <vt:lpstr>Symptoms</vt:lpstr>
      <vt:lpstr>Risk Factors</vt:lpstr>
      <vt:lpstr>Treatment Methods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Leukemia</dc:title>
  <dc:creator>Arun Yogesh</dc:creator>
  <cp:lastModifiedBy>Arun Yogesh</cp:lastModifiedBy>
  <cp:revision>5</cp:revision>
  <dcterms:created xsi:type="dcterms:W3CDTF">2014-08-31T10:28:42Z</dcterms:created>
  <dcterms:modified xsi:type="dcterms:W3CDTF">2014-08-31T11:25:57Z</dcterms:modified>
</cp:coreProperties>
</file>