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8" Type="http://schemas.openxmlformats.org/officeDocument/2006/relationships/hyperlink" Target="http://www.residencypersonalstatement.biz/get-residency-personal-statement-help-from-experts/cardiology-fellowship-personal-statement/" TargetMode="External"/><Relationship Id="rId3" Type="http://schemas.openxmlformats.org/officeDocument/2006/relationships/hyperlink" Target="http://www.residencypersonalstatement.biz/get-residency-personal-statement-help-from-experts/surgery-residency-personal-statement/" TargetMode="External"/><Relationship Id="rId7" Type="http://schemas.openxmlformats.org/officeDocument/2006/relationships/hyperlink" Target="http://www.residencypersonalstatement.biz/get-residency-personal-statement-help-from-experts/orthopedic-residency-personal-statement/" TargetMode="External"/><Relationship Id="rId2" Type="http://schemas.openxmlformats.org/officeDocument/2006/relationships/hyperlink" Target="http://www.residencypersonalstatement.biz/get-residency-personal-statement-help-from-experts/pathology-residency-personal-statement/" TargetMode="External"/><Relationship Id="rId1" Type="http://schemas.openxmlformats.org/officeDocument/2006/relationships/hyperlink" Target="http://www.residencypersonalstatement.biz/get-residency-personal-statement-help-from-experts/internal-medicine-residency-personal-statement/" TargetMode="External"/><Relationship Id="rId6" Type="http://schemas.openxmlformats.org/officeDocument/2006/relationships/hyperlink" Target="http://www.residencypersonalstatement.biz/get-residency-personal-statement-help-from-experts/neurology-residency-personal-statement/" TargetMode="External"/><Relationship Id="rId5" Type="http://schemas.openxmlformats.org/officeDocument/2006/relationships/hyperlink" Target="http://www.residencypersonalstatement.biz/get-residency-personal-statement-help-from-experts/anesthesiology-residency-personal-statement/" TargetMode="External"/><Relationship Id="rId10" Type="http://schemas.openxmlformats.org/officeDocument/2006/relationships/hyperlink" Target="http://www.residencypersonalstatement.biz/get-residency-personal-statement-help-from-experts/dental-residency-personal-statement/" TargetMode="External"/><Relationship Id="rId4" Type="http://schemas.openxmlformats.org/officeDocument/2006/relationships/hyperlink" Target="http://www.residencypersonalstatement.biz/get-residency-personal-statement-help-from-experts/pediatrics-residency-personal-statement/" TargetMode="External"/><Relationship Id="rId9" Type="http://schemas.openxmlformats.org/officeDocument/2006/relationships/hyperlink" Target="http://www.residencypersonalstatement.biz/get-residency-personal-statement-help-from-experts/psychiatry-residency-personal-statement/" TargetMode="External"/></Relationships>
</file>

<file path=ppt/diagrams/_rels/drawing1.xml.rels><?xml version="1.0" encoding="UTF-8" standalone="yes"?>
<Relationships xmlns="http://schemas.openxmlformats.org/package/2006/relationships"><Relationship Id="rId8" Type="http://schemas.openxmlformats.org/officeDocument/2006/relationships/hyperlink" Target="http://www.residencypersonalstatement.biz/get-residency-personal-statement-help-from-experts/cardiology-fellowship-personal-statement/" TargetMode="External"/><Relationship Id="rId3" Type="http://schemas.openxmlformats.org/officeDocument/2006/relationships/hyperlink" Target="http://www.residencypersonalstatement.biz/get-residency-personal-statement-help-from-experts/surgery-residency-personal-statement/" TargetMode="External"/><Relationship Id="rId7" Type="http://schemas.openxmlformats.org/officeDocument/2006/relationships/hyperlink" Target="http://www.residencypersonalstatement.biz/get-residency-personal-statement-help-from-experts/orthopedic-residency-personal-statement/" TargetMode="External"/><Relationship Id="rId2" Type="http://schemas.openxmlformats.org/officeDocument/2006/relationships/hyperlink" Target="http://www.residencypersonalstatement.biz/get-residency-personal-statement-help-from-experts/pathology-residency-personal-statement/" TargetMode="External"/><Relationship Id="rId1" Type="http://schemas.openxmlformats.org/officeDocument/2006/relationships/hyperlink" Target="http://www.residencypersonalstatement.biz/get-residency-personal-statement-help-from-experts/internal-medicine-residency-personal-statement/" TargetMode="External"/><Relationship Id="rId6" Type="http://schemas.openxmlformats.org/officeDocument/2006/relationships/hyperlink" Target="http://www.residencypersonalstatement.biz/get-residency-personal-statement-help-from-experts/neurology-residency-personal-statement/" TargetMode="External"/><Relationship Id="rId5" Type="http://schemas.openxmlformats.org/officeDocument/2006/relationships/hyperlink" Target="http://www.residencypersonalstatement.biz/get-residency-personal-statement-help-from-experts/anesthesiology-residency-personal-statement/" TargetMode="External"/><Relationship Id="rId10" Type="http://schemas.openxmlformats.org/officeDocument/2006/relationships/hyperlink" Target="http://www.residencypersonalstatement.biz/get-residency-personal-statement-help-from-experts/dental-residency-personal-statement/" TargetMode="External"/><Relationship Id="rId4" Type="http://schemas.openxmlformats.org/officeDocument/2006/relationships/hyperlink" Target="http://www.residencypersonalstatement.biz/get-residency-personal-statement-help-from-experts/pediatrics-residency-personal-statement/" TargetMode="External"/><Relationship Id="rId9" Type="http://schemas.openxmlformats.org/officeDocument/2006/relationships/hyperlink" Target="http://www.residencypersonalstatement.biz/get-residency-personal-statement-help-from-experts/psychiatry-residency-personal-statement/" TargetMode="Externa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078363-1944-4F58-B4FA-84D8B6C21AA8}" type="doc">
      <dgm:prSet loTypeId="urn:microsoft.com/office/officeart/2005/8/layout/default#1" loCatId="list" qsTypeId="urn:microsoft.com/office/officeart/2005/8/quickstyle/simple1" qsCatId="simple" csTypeId="urn:microsoft.com/office/officeart/2005/8/colors/accent1_1" csCatId="accent1"/>
      <dgm:spPr/>
      <dgm:t>
        <a:bodyPr/>
        <a:lstStyle/>
        <a:p>
          <a:endParaRPr lang="en-US"/>
        </a:p>
      </dgm:t>
    </dgm:pt>
    <dgm:pt modelId="{992097BF-1392-4E50-A473-F7F3EB4F22DB}">
      <dgm:prSet/>
      <dgm:spPr/>
      <dgm:t>
        <a:bodyPr/>
        <a:lstStyle/>
        <a:p>
          <a:pPr rtl="0"/>
          <a:r>
            <a:rPr lang="en-US" dirty="0" smtClean="0">
              <a:hlinkClick xmlns:r="http://schemas.openxmlformats.org/officeDocument/2006/relationships" r:id="rId1"/>
            </a:rPr>
            <a:t>Internal Medicine</a:t>
          </a:r>
          <a:endParaRPr lang="en-US" dirty="0"/>
        </a:p>
      </dgm:t>
    </dgm:pt>
    <dgm:pt modelId="{BACFCF9D-8D16-40B7-81BA-AA75D189B7DB}" type="parTrans" cxnId="{FF13C1D8-C39C-447F-BCCB-F1EE6FF98822}">
      <dgm:prSet/>
      <dgm:spPr/>
      <dgm:t>
        <a:bodyPr/>
        <a:lstStyle/>
        <a:p>
          <a:endParaRPr lang="en-US"/>
        </a:p>
      </dgm:t>
    </dgm:pt>
    <dgm:pt modelId="{60DF0AF7-14A7-400E-B3AD-54D7E6522A48}" type="sibTrans" cxnId="{FF13C1D8-C39C-447F-BCCB-F1EE6FF98822}">
      <dgm:prSet/>
      <dgm:spPr/>
      <dgm:t>
        <a:bodyPr/>
        <a:lstStyle/>
        <a:p>
          <a:endParaRPr lang="en-US"/>
        </a:p>
      </dgm:t>
    </dgm:pt>
    <dgm:pt modelId="{34407E87-8FCD-4C85-9C66-07574E300F40}">
      <dgm:prSet/>
      <dgm:spPr/>
      <dgm:t>
        <a:bodyPr/>
        <a:lstStyle/>
        <a:p>
          <a:pPr rtl="0"/>
          <a:r>
            <a:rPr lang="en-US" dirty="0" smtClean="0">
              <a:hlinkClick xmlns:r="http://schemas.openxmlformats.org/officeDocument/2006/relationships" r:id="rId2"/>
            </a:rPr>
            <a:t>Pathology</a:t>
          </a:r>
          <a:endParaRPr lang="en-US" dirty="0"/>
        </a:p>
      </dgm:t>
    </dgm:pt>
    <dgm:pt modelId="{CF05B1FF-129B-402E-88C4-DD5387E8463A}" type="parTrans" cxnId="{D3ADCE55-D934-470B-B68C-5322156FCF60}">
      <dgm:prSet/>
      <dgm:spPr/>
      <dgm:t>
        <a:bodyPr/>
        <a:lstStyle/>
        <a:p>
          <a:endParaRPr lang="en-US"/>
        </a:p>
      </dgm:t>
    </dgm:pt>
    <dgm:pt modelId="{D918294B-66A6-4482-B5E3-374514FCB7D1}" type="sibTrans" cxnId="{D3ADCE55-D934-470B-B68C-5322156FCF60}">
      <dgm:prSet/>
      <dgm:spPr/>
      <dgm:t>
        <a:bodyPr/>
        <a:lstStyle/>
        <a:p>
          <a:endParaRPr lang="en-US"/>
        </a:p>
      </dgm:t>
    </dgm:pt>
    <dgm:pt modelId="{EFD27770-7410-4DFF-B9F4-8E492945617D}">
      <dgm:prSet/>
      <dgm:spPr/>
      <dgm:t>
        <a:bodyPr/>
        <a:lstStyle/>
        <a:p>
          <a:pPr rtl="0"/>
          <a:r>
            <a:rPr lang="en-US" dirty="0" smtClean="0">
              <a:hlinkClick xmlns:r="http://schemas.openxmlformats.org/officeDocument/2006/relationships" r:id="rId3"/>
            </a:rPr>
            <a:t>Surgery</a:t>
          </a:r>
          <a:endParaRPr lang="en-US" dirty="0"/>
        </a:p>
      </dgm:t>
    </dgm:pt>
    <dgm:pt modelId="{46ECBD08-F609-4B6E-AD2D-4E8FC6B2566C}" type="parTrans" cxnId="{F78A1601-70BE-472B-AD49-AE2A36D7F23E}">
      <dgm:prSet/>
      <dgm:spPr/>
      <dgm:t>
        <a:bodyPr/>
        <a:lstStyle/>
        <a:p>
          <a:endParaRPr lang="en-US"/>
        </a:p>
      </dgm:t>
    </dgm:pt>
    <dgm:pt modelId="{73E631E2-98DE-4AA8-A1AE-AC06BA5FD658}" type="sibTrans" cxnId="{F78A1601-70BE-472B-AD49-AE2A36D7F23E}">
      <dgm:prSet/>
      <dgm:spPr/>
      <dgm:t>
        <a:bodyPr/>
        <a:lstStyle/>
        <a:p>
          <a:endParaRPr lang="en-US"/>
        </a:p>
      </dgm:t>
    </dgm:pt>
    <dgm:pt modelId="{4CC5D1E1-9998-4854-9B1D-84876B732FC0}">
      <dgm:prSet/>
      <dgm:spPr/>
      <dgm:t>
        <a:bodyPr/>
        <a:lstStyle/>
        <a:p>
          <a:pPr rtl="0"/>
          <a:r>
            <a:rPr lang="en-US" dirty="0" smtClean="0">
              <a:hlinkClick xmlns:r="http://schemas.openxmlformats.org/officeDocument/2006/relationships" r:id="rId4"/>
            </a:rPr>
            <a:t>Pediatrics</a:t>
          </a:r>
          <a:endParaRPr lang="en-US" dirty="0"/>
        </a:p>
      </dgm:t>
    </dgm:pt>
    <dgm:pt modelId="{EE515905-937E-4D3E-A1FF-358D7DD8B351}" type="parTrans" cxnId="{FC1BA551-ADA2-40CE-AAA0-7C7476288856}">
      <dgm:prSet/>
      <dgm:spPr/>
      <dgm:t>
        <a:bodyPr/>
        <a:lstStyle/>
        <a:p>
          <a:endParaRPr lang="en-US"/>
        </a:p>
      </dgm:t>
    </dgm:pt>
    <dgm:pt modelId="{C2EB2C15-FFCB-4235-8E53-4EC944EEF92A}" type="sibTrans" cxnId="{FC1BA551-ADA2-40CE-AAA0-7C7476288856}">
      <dgm:prSet/>
      <dgm:spPr/>
      <dgm:t>
        <a:bodyPr/>
        <a:lstStyle/>
        <a:p>
          <a:endParaRPr lang="en-US"/>
        </a:p>
      </dgm:t>
    </dgm:pt>
    <dgm:pt modelId="{E5EC03D7-35C5-4478-BBDF-FAF1C8678444}">
      <dgm:prSet/>
      <dgm:spPr/>
      <dgm:t>
        <a:bodyPr/>
        <a:lstStyle/>
        <a:p>
          <a:pPr rtl="0"/>
          <a:r>
            <a:rPr lang="en-US" dirty="0" smtClean="0">
              <a:hlinkClick xmlns:r="http://schemas.openxmlformats.org/officeDocument/2006/relationships" r:id="rId5"/>
            </a:rPr>
            <a:t>Anesthesiology</a:t>
          </a:r>
          <a:endParaRPr lang="en-US" dirty="0"/>
        </a:p>
      </dgm:t>
    </dgm:pt>
    <dgm:pt modelId="{EF35076D-6C6C-4983-99F1-930ECB4C8F2D}" type="parTrans" cxnId="{2812C2A8-6DA9-48CD-BFDC-ECFD14FAA560}">
      <dgm:prSet/>
      <dgm:spPr/>
      <dgm:t>
        <a:bodyPr/>
        <a:lstStyle/>
        <a:p>
          <a:endParaRPr lang="en-US"/>
        </a:p>
      </dgm:t>
    </dgm:pt>
    <dgm:pt modelId="{40296963-D32F-4EEF-9E2D-4570F3A764B6}" type="sibTrans" cxnId="{2812C2A8-6DA9-48CD-BFDC-ECFD14FAA560}">
      <dgm:prSet/>
      <dgm:spPr/>
      <dgm:t>
        <a:bodyPr/>
        <a:lstStyle/>
        <a:p>
          <a:endParaRPr lang="en-US"/>
        </a:p>
      </dgm:t>
    </dgm:pt>
    <dgm:pt modelId="{7952FEBE-9A54-4511-B25F-794DE19C0496}">
      <dgm:prSet/>
      <dgm:spPr/>
      <dgm:t>
        <a:bodyPr/>
        <a:lstStyle/>
        <a:p>
          <a:pPr rtl="0"/>
          <a:r>
            <a:rPr lang="en-US" dirty="0" smtClean="0">
              <a:hlinkClick xmlns:r="http://schemas.openxmlformats.org/officeDocument/2006/relationships" r:id="rId6"/>
            </a:rPr>
            <a:t>Neurology</a:t>
          </a:r>
          <a:endParaRPr lang="en-US" dirty="0"/>
        </a:p>
      </dgm:t>
    </dgm:pt>
    <dgm:pt modelId="{B025DBA9-EA8A-4510-8AAC-E23C4C7B41E3}" type="parTrans" cxnId="{C5CA47E8-DB3A-4C68-90BE-EA21D29CDEF6}">
      <dgm:prSet/>
      <dgm:spPr/>
      <dgm:t>
        <a:bodyPr/>
        <a:lstStyle/>
        <a:p>
          <a:endParaRPr lang="en-US"/>
        </a:p>
      </dgm:t>
    </dgm:pt>
    <dgm:pt modelId="{B373EE7C-1807-4EA5-8897-F64BD55F42D4}" type="sibTrans" cxnId="{C5CA47E8-DB3A-4C68-90BE-EA21D29CDEF6}">
      <dgm:prSet/>
      <dgm:spPr/>
      <dgm:t>
        <a:bodyPr/>
        <a:lstStyle/>
        <a:p>
          <a:endParaRPr lang="en-US"/>
        </a:p>
      </dgm:t>
    </dgm:pt>
    <dgm:pt modelId="{FC7878BD-0135-4BBE-B16E-641569D67DFF}">
      <dgm:prSet/>
      <dgm:spPr/>
      <dgm:t>
        <a:bodyPr/>
        <a:lstStyle/>
        <a:p>
          <a:pPr rtl="0"/>
          <a:r>
            <a:rPr lang="en-US" dirty="0" smtClean="0">
              <a:hlinkClick xmlns:r="http://schemas.openxmlformats.org/officeDocument/2006/relationships" r:id="rId7"/>
            </a:rPr>
            <a:t>Orthopedic</a:t>
          </a:r>
          <a:endParaRPr lang="en-US" dirty="0"/>
        </a:p>
      </dgm:t>
    </dgm:pt>
    <dgm:pt modelId="{0970AD36-1225-4699-BE00-106BE28B0525}" type="parTrans" cxnId="{298ABC4C-3F9D-41E0-9819-1765DC8C9656}">
      <dgm:prSet/>
      <dgm:spPr/>
      <dgm:t>
        <a:bodyPr/>
        <a:lstStyle/>
        <a:p>
          <a:endParaRPr lang="en-US"/>
        </a:p>
      </dgm:t>
    </dgm:pt>
    <dgm:pt modelId="{D74E0BFE-5D4F-4D59-B195-63C3B3E0201A}" type="sibTrans" cxnId="{298ABC4C-3F9D-41E0-9819-1765DC8C9656}">
      <dgm:prSet/>
      <dgm:spPr/>
      <dgm:t>
        <a:bodyPr/>
        <a:lstStyle/>
        <a:p>
          <a:endParaRPr lang="en-US"/>
        </a:p>
      </dgm:t>
    </dgm:pt>
    <dgm:pt modelId="{4107219C-C490-4221-908C-0FE60BB362C6}">
      <dgm:prSet/>
      <dgm:spPr/>
      <dgm:t>
        <a:bodyPr/>
        <a:lstStyle/>
        <a:p>
          <a:pPr rtl="0"/>
          <a:r>
            <a:rPr lang="en-US" dirty="0" smtClean="0">
              <a:hlinkClick xmlns:r="http://schemas.openxmlformats.org/officeDocument/2006/relationships" r:id="rId8"/>
            </a:rPr>
            <a:t>Cardiology</a:t>
          </a:r>
          <a:endParaRPr lang="en-US" dirty="0"/>
        </a:p>
      </dgm:t>
    </dgm:pt>
    <dgm:pt modelId="{091A1D54-1632-476C-9273-7787324E4A3D}" type="parTrans" cxnId="{8986B01F-8507-4BB9-931E-8623C5512802}">
      <dgm:prSet/>
      <dgm:spPr/>
      <dgm:t>
        <a:bodyPr/>
        <a:lstStyle/>
        <a:p>
          <a:endParaRPr lang="en-US"/>
        </a:p>
      </dgm:t>
    </dgm:pt>
    <dgm:pt modelId="{D0EF3852-7C9D-4905-96B1-FDACD9235E5A}" type="sibTrans" cxnId="{8986B01F-8507-4BB9-931E-8623C5512802}">
      <dgm:prSet/>
      <dgm:spPr/>
      <dgm:t>
        <a:bodyPr/>
        <a:lstStyle/>
        <a:p>
          <a:endParaRPr lang="en-US"/>
        </a:p>
      </dgm:t>
    </dgm:pt>
    <dgm:pt modelId="{7AA40E81-A1D2-4070-A9AD-D55B9836EB60}">
      <dgm:prSet/>
      <dgm:spPr/>
      <dgm:t>
        <a:bodyPr/>
        <a:lstStyle/>
        <a:p>
          <a:pPr rtl="0"/>
          <a:r>
            <a:rPr lang="en-US" dirty="0" smtClean="0">
              <a:hlinkClick xmlns:r="http://schemas.openxmlformats.org/officeDocument/2006/relationships" r:id="rId9"/>
            </a:rPr>
            <a:t>Psychiatry</a:t>
          </a:r>
          <a:endParaRPr lang="en-US" dirty="0"/>
        </a:p>
      </dgm:t>
    </dgm:pt>
    <dgm:pt modelId="{CC2ECE5A-0501-4989-BF84-7792DB39A7D7}" type="parTrans" cxnId="{356916F6-29DA-48F7-B6B2-672B674CB130}">
      <dgm:prSet/>
      <dgm:spPr/>
      <dgm:t>
        <a:bodyPr/>
        <a:lstStyle/>
        <a:p>
          <a:endParaRPr lang="en-US"/>
        </a:p>
      </dgm:t>
    </dgm:pt>
    <dgm:pt modelId="{257D70D2-4AE4-41AB-916A-A87ACAFC36C0}" type="sibTrans" cxnId="{356916F6-29DA-48F7-B6B2-672B674CB130}">
      <dgm:prSet/>
      <dgm:spPr/>
      <dgm:t>
        <a:bodyPr/>
        <a:lstStyle/>
        <a:p>
          <a:endParaRPr lang="en-US"/>
        </a:p>
      </dgm:t>
    </dgm:pt>
    <dgm:pt modelId="{6FE1E9C4-EBCF-47BF-9D63-FBF3F43A4B41}">
      <dgm:prSet/>
      <dgm:spPr/>
      <dgm:t>
        <a:bodyPr/>
        <a:lstStyle/>
        <a:p>
          <a:pPr rtl="0"/>
          <a:r>
            <a:rPr lang="en-US" dirty="0" smtClean="0">
              <a:hlinkClick xmlns:r="http://schemas.openxmlformats.org/officeDocument/2006/relationships" r:id="rId10"/>
            </a:rPr>
            <a:t>Dental</a:t>
          </a:r>
          <a:endParaRPr lang="en-US" dirty="0"/>
        </a:p>
      </dgm:t>
    </dgm:pt>
    <dgm:pt modelId="{AD9ABDF1-2FB3-412E-9C5B-7C32C764EA5B}" type="parTrans" cxnId="{02967192-1C51-4036-8E41-5E5A62817FE3}">
      <dgm:prSet/>
      <dgm:spPr/>
      <dgm:t>
        <a:bodyPr/>
        <a:lstStyle/>
        <a:p>
          <a:endParaRPr lang="en-US"/>
        </a:p>
      </dgm:t>
    </dgm:pt>
    <dgm:pt modelId="{69F4966F-3403-466A-8A0A-B9EC7EF981D1}" type="sibTrans" cxnId="{02967192-1C51-4036-8E41-5E5A62817FE3}">
      <dgm:prSet/>
      <dgm:spPr/>
      <dgm:t>
        <a:bodyPr/>
        <a:lstStyle/>
        <a:p>
          <a:endParaRPr lang="en-US"/>
        </a:p>
      </dgm:t>
    </dgm:pt>
    <dgm:pt modelId="{8D6EDFAD-28CC-4D0D-A465-FD1249F47D88}" type="pres">
      <dgm:prSet presAssocID="{AD078363-1944-4F58-B4FA-84D8B6C21AA8}" presName="diagram" presStyleCnt="0">
        <dgm:presLayoutVars>
          <dgm:dir/>
          <dgm:resizeHandles val="exact"/>
        </dgm:presLayoutVars>
      </dgm:prSet>
      <dgm:spPr/>
      <dgm:t>
        <a:bodyPr/>
        <a:lstStyle/>
        <a:p>
          <a:endParaRPr lang="ru-RU"/>
        </a:p>
      </dgm:t>
    </dgm:pt>
    <dgm:pt modelId="{E03099FB-E0A9-44D4-9E71-A218AD194946}" type="pres">
      <dgm:prSet presAssocID="{992097BF-1392-4E50-A473-F7F3EB4F22DB}" presName="node" presStyleLbl="node1" presStyleIdx="0" presStyleCnt="10">
        <dgm:presLayoutVars>
          <dgm:bulletEnabled val="1"/>
        </dgm:presLayoutVars>
      </dgm:prSet>
      <dgm:spPr/>
      <dgm:t>
        <a:bodyPr/>
        <a:lstStyle/>
        <a:p>
          <a:endParaRPr lang="ru-RU"/>
        </a:p>
      </dgm:t>
    </dgm:pt>
    <dgm:pt modelId="{C3C3066D-A475-4904-B8FD-D67705329C9C}" type="pres">
      <dgm:prSet presAssocID="{60DF0AF7-14A7-400E-B3AD-54D7E6522A48}" presName="sibTrans" presStyleCnt="0"/>
      <dgm:spPr/>
    </dgm:pt>
    <dgm:pt modelId="{479CB156-05EA-4C14-B48D-B0A6BA98C52D}" type="pres">
      <dgm:prSet presAssocID="{34407E87-8FCD-4C85-9C66-07574E300F40}" presName="node" presStyleLbl="node1" presStyleIdx="1" presStyleCnt="10">
        <dgm:presLayoutVars>
          <dgm:bulletEnabled val="1"/>
        </dgm:presLayoutVars>
      </dgm:prSet>
      <dgm:spPr/>
      <dgm:t>
        <a:bodyPr/>
        <a:lstStyle/>
        <a:p>
          <a:endParaRPr lang="ru-RU"/>
        </a:p>
      </dgm:t>
    </dgm:pt>
    <dgm:pt modelId="{A78CE0E2-F3E5-4E74-A585-7B1F8F7909AB}" type="pres">
      <dgm:prSet presAssocID="{D918294B-66A6-4482-B5E3-374514FCB7D1}" presName="sibTrans" presStyleCnt="0"/>
      <dgm:spPr/>
    </dgm:pt>
    <dgm:pt modelId="{ADE3B589-CEC2-4C89-A2CA-09D0B6D200DA}" type="pres">
      <dgm:prSet presAssocID="{EFD27770-7410-4DFF-B9F4-8E492945617D}" presName="node" presStyleLbl="node1" presStyleIdx="2" presStyleCnt="10">
        <dgm:presLayoutVars>
          <dgm:bulletEnabled val="1"/>
        </dgm:presLayoutVars>
      </dgm:prSet>
      <dgm:spPr/>
      <dgm:t>
        <a:bodyPr/>
        <a:lstStyle/>
        <a:p>
          <a:endParaRPr lang="ru-RU"/>
        </a:p>
      </dgm:t>
    </dgm:pt>
    <dgm:pt modelId="{4F0C0682-DD2B-4D41-AF59-9A905EBE634C}" type="pres">
      <dgm:prSet presAssocID="{73E631E2-98DE-4AA8-A1AE-AC06BA5FD658}" presName="sibTrans" presStyleCnt="0"/>
      <dgm:spPr/>
    </dgm:pt>
    <dgm:pt modelId="{B7B992EF-C94A-4704-B992-30A2D7DE37A5}" type="pres">
      <dgm:prSet presAssocID="{4CC5D1E1-9998-4854-9B1D-84876B732FC0}" presName="node" presStyleLbl="node1" presStyleIdx="3" presStyleCnt="10">
        <dgm:presLayoutVars>
          <dgm:bulletEnabled val="1"/>
        </dgm:presLayoutVars>
      </dgm:prSet>
      <dgm:spPr/>
      <dgm:t>
        <a:bodyPr/>
        <a:lstStyle/>
        <a:p>
          <a:endParaRPr lang="ru-RU"/>
        </a:p>
      </dgm:t>
    </dgm:pt>
    <dgm:pt modelId="{716D8C3D-08A3-4817-933D-6D05D364F8C7}" type="pres">
      <dgm:prSet presAssocID="{C2EB2C15-FFCB-4235-8E53-4EC944EEF92A}" presName="sibTrans" presStyleCnt="0"/>
      <dgm:spPr/>
    </dgm:pt>
    <dgm:pt modelId="{4508A6E8-8EEC-4716-8BCC-31051D363823}" type="pres">
      <dgm:prSet presAssocID="{E5EC03D7-35C5-4478-BBDF-FAF1C8678444}" presName="node" presStyleLbl="node1" presStyleIdx="4" presStyleCnt="10">
        <dgm:presLayoutVars>
          <dgm:bulletEnabled val="1"/>
        </dgm:presLayoutVars>
      </dgm:prSet>
      <dgm:spPr/>
      <dgm:t>
        <a:bodyPr/>
        <a:lstStyle/>
        <a:p>
          <a:endParaRPr lang="ru-RU"/>
        </a:p>
      </dgm:t>
    </dgm:pt>
    <dgm:pt modelId="{2BF0DE9A-C51D-4E50-B9B0-A943CF4BE4B1}" type="pres">
      <dgm:prSet presAssocID="{40296963-D32F-4EEF-9E2D-4570F3A764B6}" presName="sibTrans" presStyleCnt="0"/>
      <dgm:spPr/>
    </dgm:pt>
    <dgm:pt modelId="{2D9AACAA-F0A7-4B9D-9C20-07633C4EBD35}" type="pres">
      <dgm:prSet presAssocID="{7952FEBE-9A54-4511-B25F-794DE19C0496}" presName="node" presStyleLbl="node1" presStyleIdx="5" presStyleCnt="10">
        <dgm:presLayoutVars>
          <dgm:bulletEnabled val="1"/>
        </dgm:presLayoutVars>
      </dgm:prSet>
      <dgm:spPr/>
      <dgm:t>
        <a:bodyPr/>
        <a:lstStyle/>
        <a:p>
          <a:endParaRPr lang="ru-RU"/>
        </a:p>
      </dgm:t>
    </dgm:pt>
    <dgm:pt modelId="{20A4B04C-B46D-48A4-B6DF-58F58F9CE70D}" type="pres">
      <dgm:prSet presAssocID="{B373EE7C-1807-4EA5-8897-F64BD55F42D4}" presName="sibTrans" presStyleCnt="0"/>
      <dgm:spPr/>
    </dgm:pt>
    <dgm:pt modelId="{7A787CCD-59DB-4D77-A991-0EC2E3A14666}" type="pres">
      <dgm:prSet presAssocID="{FC7878BD-0135-4BBE-B16E-641569D67DFF}" presName="node" presStyleLbl="node1" presStyleIdx="6" presStyleCnt="10">
        <dgm:presLayoutVars>
          <dgm:bulletEnabled val="1"/>
        </dgm:presLayoutVars>
      </dgm:prSet>
      <dgm:spPr/>
      <dgm:t>
        <a:bodyPr/>
        <a:lstStyle/>
        <a:p>
          <a:endParaRPr lang="ru-RU"/>
        </a:p>
      </dgm:t>
    </dgm:pt>
    <dgm:pt modelId="{B9F4DC53-5DE7-4263-8EA0-ECF8AAB3A119}" type="pres">
      <dgm:prSet presAssocID="{D74E0BFE-5D4F-4D59-B195-63C3B3E0201A}" presName="sibTrans" presStyleCnt="0"/>
      <dgm:spPr/>
    </dgm:pt>
    <dgm:pt modelId="{90F58940-B852-42B2-9318-02336740F022}" type="pres">
      <dgm:prSet presAssocID="{4107219C-C490-4221-908C-0FE60BB362C6}" presName="node" presStyleLbl="node1" presStyleIdx="7" presStyleCnt="10">
        <dgm:presLayoutVars>
          <dgm:bulletEnabled val="1"/>
        </dgm:presLayoutVars>
      </dgm:prSet>
      <dgm:spPr/>
      <dgm:t>
        <a:bodyPr/>
        <a:lstStyle/>
        <a:p>
          <a:endParaRPr lang="ru-RU"/>
        </a:p>
      </dgm:t>
    </dgm:pt>
    <dgm:pt modelId="{19063009-9447-4655-99CC-EF474839E422}" type="pres">
      <dgm:prSet presAssocID="{D0EF3852-7C9D-4905-96B1-FDACD9235E5A}" presName="sibTrans" presStyleCnt="0"/>
      <dgm:spPr/>
    </dgm:pt>
    <dgm:pt modelId="{1CDB6579-C98F-4320-A6B1-B561AFFFD397}" type="pres">
      <dgm:prSet presAssocID="{7AA40E81-A1D2-4070-A9AD-D55B9836EB60}" presName="node" presStyleLbl="node1" presStyleIdx="8" presStyleCnt="10">
        <dgm:presLayoutVars>
          <dgm:bulletEnabled val="1"/>
        </dgm:presLayoutVars>
      </dgm:prSet>
      <dgm:spPr/>
      <dgm:t>
        <a:bodyPr/>
        <a:lstStyle/>
        <a:p>
          <a:endParaRPr lang="ru-RU"/>
        </a:p>
      </dgm:t>
    </dgm:pt>
    <dgm:pt modelId="{2F18BD7E-CD34-4947-B92D-0CE7792C1CB0}" type="pres">
      <dgm:prSet presAssocID="{257D70D2-4AE4-41AB-916A-A87ACAFC36C0}" presName="sibTrans" presStyleCnt="0"/>
      <dgm:spPr/>
    </dgm:pt>
    <dgm:pt modelId="{235AAD04-FCF4-4B73-8B13-F48CA600C29C}" type="pres">
      <dgm:prSet presAssocID="{6FE1E9C4-EBCF-47BF-9D63-FBF3F43A4B41}" presName="node" presStyleLbl="node1" presStyleIdx="9" presStyleCnt="10">
        <dgm:presLayoutVars>
          <dgm:bulletEnabled val="1"/>
        </dgm:presLayoutVars>
      </dgm:prSet>
      <dgm:spPr/>
      <dgm:t>
        <a:bodyPr/>
        <a:lstStyle/>
        <a:p>
          <a:endParaRPr lang="ru-RU"/>
        </a:p>
      </dgm:t>
    </dgm:pt>
  </dgm:ptLst>
  <dgm:cxnLst>
    <dgm:cxn modelId="{5218858A-B5F3-4B85-A338-E124CCAD7FF6}" type="presOf" srcId="{E5EC03D7-35C5-4478-BBDF-FAF1C8678444}" destId="{4508A6E8-8EEC-4716-8BCC-31051D363823}" srcOrd="0" destOrd="0" presId="urn:microsoft.com/office/officeart/2005/8/layout/default#1"/>
    <dgm:cxn modelId="{A0539B0C-6A7C-43E3-B2FC-5894F7C3B6D4}" type="presOf" srcId="{FC7878BD-0135-4BBE-B16E-641569D67DFF}" destId="{7A787CCD-59DB-4D77-A991-0EC2E3A14666}" srcOrd="0" destOrd="0" presId="urn:microsoft.com/office/officeart/2005/8/layout/default#1"/>
    <dgm:cxn modelId="{5FDADEF9-F7FD-4375-9C44-0EB68FDCFB06}" type="presOf" srcId="{7952FEBE-9A54-4511-B25F-794DE19C0496}" destId="{2D9AACAA-F0A7-4B9D-9C20-07633C4EBD35}" srcOrd="0" destOrd="0" presId="urn:microsoft.com/office/officeart/2005/8/layout/default#1"/>
    <dgm:cxn modelId="{2812C2A8-6DA9-48CD-BFDC-ECFD14FAA560}" srcId="{AD078363-1944-4F58-B4FA-84D8B6C21AA8}" destId="{E5EC03D7-35C5-4478-BBDF-FAF1C8678444}" srcOrd="4" destOrd="0" parTransId="{EF35076D-6C6C-4983-99F1-930ECB4C8F2D}" sibTransId="{40296963-D32F-4EEF-9E2D-4570F3A764B6}"/>
    <dgm:cxn modelId="{22FD4D18-1F90-4007-B34A-B2916CBC73DC}" type="presOf" srcId="{34407E87-8FCD-4C85-9C66-07574E300F40}" destId="{479CB156-05EA-4C14-B48D-B0A6BA98C52D}" srcOrd="0" destOrd="0" presId="urn:microsoft.com/office/officeart/2005/8/layout/default#1"/>
    <dgm:cxn modelId="{2D38F5F7-4548-4FC4-B384-48456F275312}" type="presOf" srcId="{7AA40E81-A1D2-4070-A9AD-D55B9836EB60}" destId="{1CDB6579-C98F-4320-A6B1-B561AFFFD397}" srcOrd="0" destOrd="0" presId="urn:microsoft.com/office/officeart/2005/8/layout/default#1"/>
    <dgm:cxn modelId="{298ABC4C-3F9D-41E0-9819-1765DC8C9656}" srcId="{AD078363-1944-4F58-B4FA-84D8B6C21AA8}" destId="{FC7878BD-0135-4BBE-B16E-641569D67DFF}" srcOrd="6" destOrd="0" parTransId="{0970AD36-1225-4699-BE00-106BE28B0525}" sibTransId="{D74E0BFE-5D4F-4D59-B195-63C3B3E0201A}"/>
    <dgm:cxn modelId="{D3ADCE55-D934-470B-B68C-5322156FCF60}" srcId="{AD078363-1944-4F58-B4FA-84D8B6C21AA8}" destId="{34407E87-8FCD-4C85-9C66-07574E300F40}" srcOrd="1" destOrd="0" parTransId="{CF05B1FF-129B-402E-88C4-DD5387E8463A}" sibTransId="{D918294B-66A6-4482-B5E3-374514FCB7D1}"/>
    <dgm:cxn modelId="{C5CA47E8-DB3A-4C68-90BE-EA21D29CDEF6}" srcId="{AD078363-1944-4F58-B4FA-84D8B6C21AA8}" destId="{7952FEBE-9A54-4511-B25F-794DE19C0496}" srcOrd="5" destOrd="0" parTransId="{B025DBA9-EA8A-4510-8AAC-E23C4C7B41E3}" sibTransId="{B373EE7C-1807-4EA5-8897-F64BD55F42D4}"/>
    <dgm:cxn modelId="{21913A1A-A63E-42F5-80DE-5F62F508290F}" type="presOf" srcId="{4CC5D1E1-9998-4854-9B1D-84876B732FC0}" destId="{B7B992EF-C94A-4704-B992-30A2D7DE37A5}" srcOrd="0" destOrd="0" presId="urn:microsoft.com/office/officeart/2005/8/layout/default#1"/>
    <dgm:cxn modelId="{FF13C1D8-C39C-447F-BCCB-F1EE6FF98822}" srcId="{AD078363-1944-4F58-B4FA-84D8B6C21AA8}" destId="{992097BF-1392-4E50-A473-F7F3EB4F22DB}" srcOrd="0" destOrd="0" parTransId="{BACFCF9D-8D16-40B7-81BA-AA75D189B7DB}" sibTransId="{60DF0AF7-14A7-400E-B3AD-54D7E6522A48}"/>
    <dgm:cxn modelId="{EBC34C97-D8E3-40EE-8E1E-523EEF72A2E1}" type="presOf" srcId="{EFD27770-7410-4DFF-B9F4-8E492945617D}" destId="{ADE3B589-CEC2-4C89-A2CA-09D0B6D200DA}" srcOrd="0" destOrd="0" presId="urn:microsoft.com/office/officeart/2005/8/layout/default#1"/>
    <dgm:cxn modelId="{8986B01F-8507-4BB9-931E-8623C5512802}" srcId="{AD078363-1944-4F58-B4FA-84D8B6C21AA8}" destId="{4107219C-C490-4221-908C-0FE60BB362C6}" srcOrd="7" destOrd="0" parTransId="{091A1D54-1632-476C-9273-7787324E4A3D}" sibTransId="{D0EF3852-7C9D-4905-96B1-FDACD9235E5A}"/>
    <dgm:cxn modelId="{356916F6-29DA-48F7-B6B2-672B674CB130}" srcId="{AD078363-1944-4F58-B4FA-84D8B6C21AA8}" destId="{7AA40E81-A1D2-4070-A9AD-D55B9836EB60}" srcOrd="8" destOrd="0" parTransId="{CC2ECE5A-0501-4989-BF84-7792DB39A7D7}" sibTransId="{257D70D2-4AE4-41AB-916A-A87ACAFC36C0}"/>
    <dgm:cxn modelId="{4EE973D2-F702-4442-8E6A-5899B584298D}" type="presOf" srcId="{6FE1E9C4-EBCF-47BF-9D63-FBF3F43A4B41}" destId="{235AAD04-FCF4-4B73-8B13-F48CA600C29C}" srcOrd="0" destOrd="0" presId="urn:microsoft.com/office/officeart/2005/8/layout/default#1"/>
    <dgm:cxn modelId="{02967192-1C51-4036-8E41-5E5A62817FE3}" srcId="{AD078363-1944-4F58-B4FA-84D8B6C21AA8}" destId="{6FE1E9C4-EBCF-47BF-9D63-FBF3F43A4B41}" srcOrd="9" destOrd="0" parTransId="{AD9ABDF1-2FB3-412E-9C5B-7C32C764EA5B}" sibTransId="{69F4966F-3403-466A-8A0A-B9EC7EF981D1}"/>
    <dgm:cxn modelId="{42CBC712-5987-41D0-818F-998A8CDA4453}" type="presOf" srcId="{AD078363-1944-4F58-B4FA-84D8B6C21AA8}" destId="{8D6EDFAD-28CC-4D0D-A465-FD1249F47D88}" srcOrd="0" destOrd="0" presId="urn:microsoft.com/office/officeart/2005/8/layout/default#1"/>
    <dgm:cxn modelId="{035DB8B7-6486-4A1B-8BDE-034F4459326F}" type="presOf" srcId="{4107219C-C490-4221-908C-0FE60BB362C6}" destId="{90F58940-B852-42B2-9318-02336740F022}" srcOrd="0" destOrd="0" presId="urn:microsoft.com/office/officeart/2005/8/layout/default#1"/>
    <dgm:cxn modelId="{FC1BA551-ADA2-40CE-AAA0-7C7476288856}" srcId="{AD078363-1944-4F58-B4FA-84D8B6C21AA8}" destId="{4CC5D1E1-9998-4854-9B1D-84876B732FC0}" srcOrd="3" destOrd="0" parTransId="{EE515905-937E-4D3E-A1FF-358D7DD8B351}" sibTransId="{C2EB2C15-FFCB-4235-8E53-4EC944EEF92A}"/>
    <dgm:cxn modelId="{F78A1601-70BE-472B-AD49-AE2A36D7F23E}" srcId="{AD078363-1944-4F58-B4FA-84D8B6C21AA8}" destId="{EFD27770-7410-4DFF-B9F4-8E492945617D}" srcOrd="2" destOrd="0" parTransId="{46ECBD08-F609-4B6E-AD2D-4E8FC6B2566C}" sibTransId="{73E631E2-98DE-4AA8-A1AE-AC06BA5FD658}"/>
    <dgm:cxn modelId="{2370EB53-5642-49DA-B8AC-6ECF3912ACCA}" type="presOf" srcId="{992097BF-1392-4E50-A473-F7F3EB4F22DB}" destId="{E03099FB-E0A9-44D4-9E71-A218AD194946}" srcOrd="0" destOrd="0" presId="urn:microsoft.com/office/officeart/2005/8/layout/default#1"/>
    <dgm:cxn modelId="{88702A39-A246-404E-844D-CCBD7485A176}" type="presParOf" srcId="{8D6EDFAD-28CC-4D0D-A465-FD1249F47D88}" destId="{E03099FB-E0A9-44D4-9E71-A218AD194946}" srcOrd="0" destOrd="0" presId="urn:microsoft.com/office/officeart/2005/8/layout/default#1"/>
    <dgm:cxn modelId="{41601418-36AC-432D-8C03-2FFA5D899809}" type="presParOf" srcId="{8D6EDFAD-28CC-4D0D-A465-FD1249F47D88}" destId="{C3C3066D-A475-4904-B8FD-D67705329C9C}" srcOrd="1" destOrd="0" presId="urn:microsoft.com/office/officeart/2005/8/layout/default#1"/>
    <dgm:cxn modelId="{08D1C8D4-4C61-464A-9058-444E56302AB0}" type="presParOf" srcId="{8D6EDFAD-28CC-4D0D-A465-FD1249F47D88}" destId="{479CB156-05EA-4C14-B48D-B0A6BA98C52D}" srcOrd="2" destOrd="0" presId="urn:microsoft.com/office/officeart/2005/8/layout/default#1"/>
    <dgm:cxn modelId="{68599B1D-94DD-4FC5-AFF2-9047281048C9}" type="presParOf" srcId="{8D6EDFAD-28CC-4D0D-A465-FD1249F47D88}" destId="{A78CE0E2-F3E5-4E74-A585-7B1F8F7909AB}" srcOrd="3" destOrd="0" presId="urn:microsoft.com/office/officeart/2005/8/layout/default#1"/>
    <dgm:cxn modelId="{C201426E-0C9F-4DA0-AF91-F167A9218D8E}" type="presParOf" srcId="{8D6EDFAD-28CC-4D0D-A465-FD1249F47D88}" destId="{ADE3B589-CEC2-4C89-A2CA-09D0B6D200DA}" srcOrd="4" destOrd="0" presId="urn:microsoft.com/office/officeart/2005/8/layout/default#1"/>
    <dgm:cxn modelId="{EB98FA01-44A3-421D-9893-54E3A6BB412D}" type="presParOf" srcId="{8D6EDFAD-28CC-4D0D-A465-FD1249F47D88}" destId="{4F0C0682-DD2B-4D41-AF59-9A905EBE634C}" srcOrd="5" destOrd="0" presId="urn:microsoft.com/office/officeart/2005/8/layout/default#1"/>
    <dgm:cxn modelId="{820FE999-9460-4A7D-A80F-E6FD602E1A9D}" type="presParOf" srcId="{8D6EDFAD-28CC-4D0D-A465-FD1249F47D88}" destId="{B7B992EF-C94A-4704-B992-30A2D7DE37A5}" srcOrd="6" destOrd="0" presId="urn:microsoft.com/office/officeart/2005/8/layout/default#1"/>
    <dgm:cxn modelId="{56AF3123-367F-4382-BFC6-3E3CE982DB2E}" type="presParOf" srcId="{8D6EDFAD-28CC-4D0D-A465-FD1249F47D88}" destId="{716D8C3D-08A3-4817-933D-6D05D364F8C7}" srcOrd="7" destOrd="0" presId="urn:microsoft.com/office/officeart/2005/8/layout/default#1"/>
    <dgm:cxn modelId="{9FD9D99C-27FD-4B05-87AE-C2D2B0D6143F}" type="presParOf" srcId="{8D6EDFAD-28CC-4D0D-A465-FD1249F47D88}" destId="{4508A6E8-8EEC-4716-8BCC-31051D363823}" srcOrd="8" destOrd="0" presId="urn:microsoft.com/office/officeart/2005/8/layout/default#1"/>
    <dgm:cxn modelId="{0578BC7C-7B5E-42B5-84CF-34C1162146AC}" type="presParOf" srcId="{8D6EDFAD-28CC-4D0D-A465-FD1249F47D88}" destId="{2BF0DE9A-C51D-4E50-B9B0-A943CF4BE4B1}" srcOrd="9" destOrd="0" presId="urn:microsoft.com/office/officeart/2005/8/layout/default#1"/>
    <dgm:cxn modelId="{51BE15EE-5F84-4309-89EC-3FFC6070E37F}" type="presParOf" srcId="{8D6EDFAD-28CC-4D0D-A465-FD1249F47D88}" destId="{2D9AACAA-F0A7-4B9D-9C20-07633C4EBD35}" srcOrd="10" destOrd="0" presId="urn:microsoft.com/office/officeart/2005/8/layout/default#1"/>
    <dgm:cxn modelId="{32941C96-D083-4CA5-9526-A5DDB9AED08D}" type="presParOf" srcId="{8D6EDFAD-28CC-4D0D-A465-FD1249F47D88}" destId="{20A4B04C-B46D-48A4-B6DF-58F58F9CE70D}" srcOrd="11" destOrd="0" presId="urn:microsoft.com/office/officeart/2005/8/layout/default#1"/>
    <dgm:cxn modelId="{EAEC8481-EDA8-4DFE-9B4B-B6D9FBFFEE95}" type="presParOf" srcId="{8D6EDFAD-28CC-4D0D-A465-FD1249F47D88}" destId="{7A787CCD-59DB-4D77-A991-0EC2E3A14666}" srcOrd="12" destOrd="0" presId="urn:microsoft.com/office/officeart/2005/8/layout/default#1"/>
    <dgm:cxn modelId="{9D8BED55-AC27-4730-86A4-AC507A9BD0FF}" type="presParOf" srcId="{8D6EDFAD-28CC-4D0D-A465-FD1249F47D88}" destId="{B9F4DC53-5DE7-4263-8EA0-ECF8AAB3A119}" srcOrd="13" destOrd="0" presId="urn:microsoft.com/office/officeart/2005/8/layout/default#1"/>
    <dgm:cxn modelId="{42E5EB42-1D25-4285-A20D-CDA4E8AF92AC}" type="presParOf" srcId="{8D6EDFAD-28CC-4D0D-A465-FD1249F47D88}" destId="{90F58940-B852-42B2-9318-02336740F022}" srcOrd="14" destOrd="0" presId="urn:microsoft.com/office/officeart/2005/8/layout/default#1"/>
    <dgm:cxn modelId="{7BE2C149-D668-4A8C-958C-8ECD60662EC2}" type="presParOf" srcId="{8D6EDFAD-28CC-4D0D-A465-FD1249F47D88}" destId="{19063009-9447-4655-99CC-EF474839E422}" srcOrd="15" destOrd="0" presId="urn:microsoft.com/office/officeart/2005/8/layout/default#1"/>
    <dgm:cxn modelId="{3B625F15-B74C-41D8-A699-641AF384CFEE}" type="presParOf" srcId="{8D6EDFAD-28CC-4D0D-A465-FD1249F47D88}" destId="{1CDB6579-C98F-4320-A6B1-B561AFFFD397}" srcOrd="16" destOrd="0" presId="urn:microsoft.com/office/officeart/2005/8/layout/default#1"/>
    <dgm:cxn modelId="{2D317FDB-B799-473E-BD1F-9A0C87F843FB}" type="presParOf" srcId="{8D6EDFAD-28CC-4D0D-A465-FD1249F47D88}" destId="{2F18BD7E-CD34-4947-B92D-0CE7792C1CB0}" srcOrd="17" destOrd="0" presId="urn:microsoft.com/office/officeart/2005/8/layout/default#1"/>
    <dgm:cxn modelId="{D95A1BDB-0652-492F-82E2-B61AA670F836}" type="presParOf" srcId="{8D6EDFAD-28CC-4D0D-A465-FD1249F47D88}" destId="{235AAD04-FCF4-4B73-8B13-F48CA600C29C}" srcOrd="1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156420-B873-41E5-BABF-5B263AF284A3}" type="doc">
      <dgm:prSet loTypeId="urn:microsoft.com/office/officeart/2005/8/layout/default#2" loCatId="list" qsTypeId="urn:microsoft.com/office/officeart/2005/8/quickstyle/simple1" qsCatId="simple" csTypeId="urn:microsoft.com/office/officeart/2005/8/colors/accent1_2" csCatId="accent1"/>
      <dgm:spPr/>
      <dgm:t>
        <a:bodyPr/>
        <a:lstStyle/>
        <a:p>
          <a:endParaRPr lang="en-US"/>
        </a:p>
      </dgm:t>
    </dgm:pt>
    <dgm:pt modelId="{7EA754D5-EA6E-4EE0-A069-FC59F81C6D58}">
      <dgm:prSet/>
      <dgm:spPr/>
      <dgm:t>
        <a:bodyPr/>
        <a:lstStyle/>
        <a:p>
          <a:pPr rtl="0"/>
          <a:r>
            <a:rPr lang="en-US" dirty="0" smtClean="0"/>
            <a:t>Persuasive content</a:t>
          </a:r>
          <a:endParaRPr lang="en-US" dirty="0"/>
        </a:p>
      </dgm:t>
    </dgm:pt>
    <dgm:pt modelId="{E8C527B7-A4E6-4A7D-8753-8DB4378C2BF1}" type="parTrans" cxnId="{E62DF30D-E041-49AE-9C94-A7714BDB03C8}">
      <dgm:prSet/>
      <dgm:spPr/>
      <dgm:t>
        <a:bodyPr/>
        <a:lstStyle/>
        <a:p>
          <a:endParaRPr lang="en-US"/>
        </a:p>
      </dgm:t>
    </dgm:pt>
    <dgm:pt modelId="{D23FB679-33A8-4C26-AB52-B89EB47D6D6F}" type="sibTrans" cxnId="{E62DF30D-E041-49AE-9C94-A7714BDB03C8}">
      <dgm:prSet/>
      <dgm:spPr/>
      <dgm:t>
        <a:bodyPr/>
        <a:lstStyle/>
        <a:p>
          <a:endParaRPr lang="en-US"/>
        </a:p>
      </dgm:t>
    </dgm:pt>
    <dgm:pt modelId="{4DFC12FD-C614-4B33-ABE3-C8D5EF39973F}">
      <dgm:prSet/>
      <dgm:spPr/>
      <dgm:t>
        <a:bodyPr/>
        <a:lstStyle/>
        <a:p>
          <a:pPr rtl="0"/>
          <a:r>
            <a:rPr lang="en-US" dirty="0" smtClean="0"/>
            <a:t>Help from best medical writers</a:t>
          </a:r>
          <a:endParaRPr lang="en-US" dirty="0"/>
        </a:p>
      </dgm:t>
    </dgm:pt>
    <dgm:pt modelId="{F39E3FB1-AE2B-4110-8849-87A68DE8F670}" type="parTrans" cxnId="{D9CEFC07-D017-42F2-9805-26C62DADDAE7}">
      <dgm:prSet/>
      <dgm:spPr/>
      <dgm:t>
        <a:bodyPr/>
        <a:lstStyle/>
        <a:p>
          <a:endParaRPr lang="en-US"/>
        </a:p>
      </dgm:t>
    </dgm:pt>
    <dgm:pt modelId="{6A6E3DE4-9473-4181-85EA-33CFE2CB8FB5}" type="sibTrans" cxnId="{D9CEFC07-D017-42F2-9805-26C62DADDAE7}">
      <dgm:prSet/>
      <dgm:spPr/>
      <dgm:t>
        <a:bodyPr/>
        <a:lstStyle/>
        <a:p>
          <a:endParaRPr lang="en-US"/>
        </a:p>
      </dgm:t>
    </dgm:pt>
    <dgm:pt modelId="{167491E3-8289-4326-9D96-1DB3EF05E438}">
      <dgm:prSet/>
      <dgm:spPr/>
      <dgm:t>
        <a:bodyPr/>
        <a:lstStyle/>
        <a:p>
          <a:pPr rtl="0"/>
          <a:r>
            <a:rPr lang="en-US" dirty="0" smtClean="0"/>
            <a:t>Specialized statement</a:t>
          </a:r>
          <a:endParaRPr lang="en-US" dirty="0"/>
        </a:p>
      </dgm:t>
    </dgm:pt>
    <dgm:pt modelId="{BB08BD3F-697C-4689-BC19-218D0C4ADA34}" type="parTrans" cxnId="{DED8EF77-9AED-4F21-AEB1-2E49F9FCD4D5}">
      <dgm:prSet/>
      <dgm:spPr/>
      <dgm:t>
        <a:bodyPr/>
        <a:lstStyle/>
        <a:p>
          <a:endParaRPr lang="en-US"/>
        </a:p>
      </dgm:t>
    </dgm:pt>
    <dgm:pt modelId="{E359F620-6032-4228-99F5-BCEAD58208EB}" type="sibTrans" cxnId="{DED8EF77-9AED-4F21-AEB1-2E49F9FCD4D5}">
      <dgm:prSet/>
      <dgm:spPr/>
      <dgm:t>
        <a:bodyPr/>
        <a:lstStyle/>
        <a:p>
          <a:endParaRPr lang="en-US"/>
        </a:p>
      </dgm:t>
    </dgm:pt>
    <dgm:pt modelId="{F4095909-0620-48D2-B35B-1590CCFF1B2C}">
      <dgm:prSet/>
      <dgm:spPr/>
      <dgm:t>
        <a:bodyPr/>
        <a:lstStyle/>
        <a:p>
          <a:pPr rtl="0"/>
          <a:r>
            <a:rPr lang="en-US" dirty="0" smtClean="0"/>
            <a:t>ERAS requirements match</a:t>
          </a:r>
          <a:endParaRPr lang="en-US" dirty="0"/>
        </a:p>
      </dgm:t>
    </dgm:pt>
    <dgm:pt modelId="{040722E1-C24D-49AE-BFAB-5AC394B20955}" type="parTrans" cxnId="{9CD7BA93-96BF-465A-B879-6B4839F79333}">
      <dgm:prSet/>
      <dgm:spPr/>
      <dgm:t>
        <a:bodyPr/>
        <a:lstStyle/>
        <a:p>
          <a:endParaRPr lang="en-US"/>
        </a:p>
      </dgm:t>
    </dgm:pt>
    <dgm:pt modelId="{4327F0E3-5629-43B4-B3E2-DB87E2944965}" type="sibTrans" cxnId="{9CD7BA93-96BF-465A-B879-6B4839F79333}">
      <dgm:prSet/>
      <dgm:spPr/>
      <dgm:t>
        <a:bodyPr/>
        <a:lstStyle/>
        <a:p>
          <a:endParaRPr lang="en-US"/>
        </a:p>
      </dgm:t>
    </dgm:pt>
    <dgm:pt modelId="{4B9F3FDA-355C-4448-8AC4-46C3121C5F33}">
      <dgm:prSet/>
      <dgm:spPr/>
      <dgm:t>
        <a:bodyPr/>
        <a:lstStyle/>
        <a:p>
          <a:pPr rtl="0"/>
          <a:r>
            <a:rPr lang="en-US" dirty="0" smtClean="0"/>
            <a:t>Clearly stated objectives</a:t>
          </a:r>
          <a:endParaRPr lang="en-US" dirty="0"/>
        </a:p>
      </dgm:t>
    </dgm:pt>
    <dgm:pt modelId="{5AFEC774-AEB3-4DBC-A02A-9D3CD124AE0D}" type="parTrans" cxnId="{BCC08472-6778-47EE-B219-D0734A548F1F}">
      <dgm:prSet/>
      <dgm:spPr/>
      <dgm:t>
        <a:bodyPr/>
        <a:lstStyle/>
        <a:p>
          <a:endParaRPr lang="en-US"/>
        </a:p>
      </dgm:t>
    </dgm:pt>
    <dgm:pt modelId="{950ADF4C-C1C5-4955-851F-02012906E5E1}" type="sibTrans" cxnId="{BCC08472-6778-47EE-B219-D0734A548F1F}">
      <dgm:prSet/>
      <dgm:spPr/>
      <dgm:t>
        <a:bodyPr/>
        <a:lstStyle/>
        <a:p>
          <a:endParaRPr lang="en-US"/>
        </a:p>
      </dgm:t>
    </dgm:pt>
    <dgm:pt modelId="{3C4D1737-0A24-4970-A600-83D3A9753AC1}">
      <dgm:prSet/>
      <dgm:spPr/>
      <dgm:t>
        <a:bodyPr/>
        <a:lstStyle/>
        <a:p>
          <a:pPr rtl="0"/>
          <a:r>
            <a:rPr lang="en-US" dirty="0" smtClean="0"/>
            <a:t>Professional formatting</a:t>
          </a:r>
          <a:endParaRPr lang="en-US" dirty="0"/>
        </a:p>
      </dgm:t>
    </dgm:pt>
    <dgm:pt modelId="{F0A8DEC1-B6E3-42C1-BE87-D713F72B313F}" type="parTrans" cxnId="{8A1F5464-6F7E-452F-8FDF-42FBC9A283CF}">
      <dgm:prSet/>
      <dgm:spPr/>
      <dgm:t>
        <a:bodyPr/>
        <a:lstStyle/>
        <a:p>
          <a:endParaRPr lang="en-US"/>
        </a:p>
      </dgm:t>
    </dgm:pt>
    <dgm:pt modelId="{6C1F5AE6-188F-48C9-BF5F-6FEEAB10238C}" type="sibTrans" cxnId="{8A1F5464-6F7E-452F-8FDF-42FBC9A283CF}">
      <dgm:prSet/>
      <dgm:spPr/>
      <dgm:t>
        <a:bodyPr/>
        <a:lstStyle/>
        <a:p>
          <a:endParaRPr lang="en-US"/>
        </a:p>
      </dgm:t>
    </dgm:pt>
    <dgm:pt modelId="{51AB7B11-3551-434F-B8EC-F24E994515EA}">
      <dgm:prSet/>
      <dgm:spPr/>
      <dgm:t>
        <a:bodyPr/>
        <a:lstStyle/>
        <a:p>
          <a:pPr rtl="0"/>
          <a:r>
            <a:rPr lang="en-US" dirty="0" smtClean="0"/>
            <a:t>24/7 Customer care</a:t>
          </a:r>
          <a:endParaRPr lang="en-US" dirty="0"/>
        </a:p>
      </dgm:t>
    </dgm:pt>
    <dgm:pt modelId="{BEBD442A-52A3-4E3D-B6E5-1DA070880F79}" type="parTrans" cxnId="{39E996A9-FC1E-4B6B-9037-E187A923CB68}">
      <dgm:prSet/>
      <dgm:spPr/>
      <dgm:t>
        <a:bodyPr/>
        <a:lstStyle/>
        <a:p>
          <a:endParaRPr lang="en-US"/>
        </a:p>
      </dgm:t>
    </dgm:pt>
    <dgm:pt modelId="{98547182-F8FD-4B53-9150-BD3DADE40CA1}" type="sibTrans" cxnId="{39E996A9-FC1E-4B6B-9037-E187A923CB68}">
      <dgm:prSet/>
      <dgm:spPr/>
      <dgm:t>
        <a:bodyPr/>
        <a:lstStyle/>
        <a:p>
          <a:endParaRPr lang="en-US"/>
        </a:p>
      </dgm:t>
    </dgm:pt>
    <dgm:pt modelId="{E4E60482-3E96-4E7A-AED7-CBA4364601B6}">
      <dgm:prSet/>
      <dgm:spPr/>
      <dgm:t>
        <a:bodyPr/>
        <a:lstStyle/>
        <a:p>
          <a:pPr rtl="0"/>
          <a:r>
            <a:rPr lang="en-US" dirty="0" smtClean="0"/>
            <a:t>Full privacy</a:t>
          </a:r>
          <a:endParaRPr lang="en-US" dirty="0"/>
        </a:p>
      </dgm:t>
    </dgm:pt>
    <dgm:pt modelId="{F4BD6DC5-94F3-4426-9479-0E8FC9A640BE}" type="parTrans" cxnId="{9F3566AA-8DE9-4D8E-AC9D-3582B541B20A}">
      <dgm:prSet/>
      <dgm:spPr/>
      <dgm:t>
        <a:bodyPr/>
        <a:lstStyle/>
        <a:p>
          <a:endParaRPr lang="en-US"/>
        </a:p>
      </dgm:t>
    </dgm:pt>
    <dgm:pt modelId="{07804060-BA9E-41BD-AD52-9CD979FD6655}" type="sibTrans" cxnId="{9F3566AA-8DE9-4D8E-AC9D-3582B541B20A}">
      <dgm:prSet/>
      <dgm:spPr/>
      <dgm:t>
        <a:bodyPr/>
        <a:lstStyle/>
        <a:p>
          <a:endParaRPr lang="en-US"/>
        </a:p>
      </dgm:t>
    </dgm:pt>
    <dgm:pt modelId="{E25565F6-F8CB-490D-A2F8-3D7C70B5E800}">
      <dgm:prSet/>
      <dgm:spPr/>
      <dgm:t>
        <a:bodyPr/>
        <a:lstStyle/>
        <a:p>
          <a:pPr rtl="0"/>
          <a:r>
            <a:rPr lang="en-US" dirty="0" smtClean="0"/>
            <a:t>Money back guarantee</a:t>
          </a:r>
          <a:endParaRPr lang="en-US" dirty="0"/>
        </a:p>
      </dgm:t>
    </dgm:pt>
    <dgm:pt modelId="{62E75B39-2D49-4347-9C88-6393806327B1}" type="parTrans" cxnId="{E5471EBA-5751-4E15-99F1-5D0161E252C3}">
      <dgm:prSet/>
      <dgm:spPr/>
      <dgm:t>
        <a:bodyPr/>
        <a:lstStyle/>
        <a:p>
          <a:endParaRPr lang="en-US"/>
        </a:p>
      </dgm:t>
    </dgm:pt>
    <dgm:pt modelId="{16C6F16D-1049-4809-8856-A68D221A8B55}" type="sibTrans" cxnId="{E5471EBA-5751-4E15-99F1-5D0161E252C3}">
      <dgm:prSet/>
      <dgm:spPr/>
      <dgm:t>
        <a:bodyPr/>
        <a:lstStyle/>
        <a:p>
          <a:endParaRPr lang="en-US"/>
        </a:p>
      </dgm:t>
    </dgm:pt>
    <dgm:pt modelId="{775EE215-470D-4A63-BCF6-F7823BADF376}" type="pres">
      <dgm:prSet presAssocID="{70156420-B873-41E5-BABF-5B263AF284A3}" presName="diagram" presStyleCnt="0">
        <dgm:presLayoutVars>
          <dgm:dir/>
          <dgm:resizeHandles val="exact"/>
        </dgm:presLayoutVars>
      </dgm:prSet>
      <dgm:spPr/>
      <dgm:t>
        <a:bodyPr/>
        <a:lstStyle/>
        <a:p>
          <a:endParaRPr lang="ru-RU"/>
        </a:p>
      </dgm:t>
    </dgm:pt>
    <dgm:pt modelId="{27B2BA22-ABFD-4FA5-B91D-C10CF512A30C}" type="pres">
      <dgm:prSet presAssocID="{7EA754D5-EA6E-4EE0-A069-FC59F81C6D58}" presName="node" presStyleLbl="node1" presStyleIdx="0" presStyleCnt="9">
        <dgm:presLayoutVars>
          <dgm:bulletEnabled val="1"/>
        </dgm:presLayoutVars>
      </dgm:prSet>
      <dgm:spPr/>
      <dgm:t>
        <a:bodyPr/>
        <a:lstStyle/>
        <a:p>
          <a:endParaRPr lang="ru-RU"/>
        </a:p>
      </dgm:t>
    </dgm:pt>
    <dgm:pt modelId="{26D4BB46-9405-445A-B5E4-D2D427B7B193}" type="pres">
      <dgm:prSet presAssocID="{D23FB679-33A8-4C26-AB52-B89EB47D6D6F}" presName="sibTrans" presStyleCnt="0"/>
      <dgm:spPr/>
    </dgm:pt>
    <dgm:pt modelId="{6D91961E-6377-4FF6-9CD2-A2F7D11B954A}" type="pres">
      <dgm:prSet presAssocID="{4DFC12FD-C614-4B33-ABE3-C8D5EF39973F}" presName="node" presStyleLbl="node1" presStyleIdx="1" presStyleCnt="9">
        <dgm:presLayoutVars>
          <dgm:bulletEnabled val="1"/>
        </dgm:presLayoutVars>
      </dgm:prSet>
      <dgm:spPr/>
      <dgm:t>
        <a:bodyPr/>
        <a:lstStyle/>
        <a:p>
          <a:endParaRPr lang="ru-RU"/>
        </a:p>
      </dgm:t>
    </dgm:pt>
    <dgm:pt modelId="{E63B8D14-DA59-458C-AC0D-B9CA48460BA5}" type="pres">
      <dgm:prSet presAssocID="{6A6E3DE4-9473-4181-85EA-33CFE2CB8FB5}" presName="sibTrans" presStyleCnt="0"/>
      <dgm:spPr/>
    </dgm:pt>
    <dgm:pt modelId="{FFCD1510-FB8D-4F0B-864B-9C3DE750DEA0}" type="pres">
      <dgm:prSet presAssocID="{167491E3-8289-4326-9D96-1DB3EF05E438}" presName="node" presStyleLbl="node1" presStyleIdx="2" presStyleCnt="9">
        <dgm:presLayoutVars>
          <dgm:bulletEnabled val="1"/>
        </dgm:presLayoutVars>
      </dgm:prSet>
      <dgm:spPr/>
      <dgm:t>
        <a:bodyPr/>
        <a:lstStyle/>
        <a:p>
          <a:endParaRPr lang="ru-RU"/>
        </a:p>
      </dgm:t>
    </dgm:pt>
    <dgm:pt modelId="{B2082956-A406-4AD1-AB2C-D0CC41EA511D}" type="pres">
      <dgm:prSet presAssocID="{E359F620-6032-4228-99F5-BCEAD58208EB}" presName="sibTrans" presStyleCnt="0"/>
      <dgm:spPr/>
    </dgm:pt>
    <dgm:pt modelId="{66167B12-CD8C-441F-B84B-A8485244E200}" type="pres">
      <dgm:prSet presAssocID="{F4095909-0620-48D2-B35B-1590CCFF1B2C}" presName="node" presStyleLbl="node1" presStyleIdx="3" presStyleCnt="9">
        <dgm:presLayoutVars>
          <dgm:bulletEnabled val="1"/>
        </dgm:presLayoutVars>
      </dgm:prSet>
      <dgm:spPr/>
      <dgm:t>
        <a:bodyPr/>
        <a:lstStyle/>
        <a:p>
          <a:endParaRPr lang="ru-RU"/>
        </a:p>
      </dgm:t>
    </dgm:pt>
    <dgm:pt modelId="{5095C1CF-DB9B-4D55-BBA4-4815D0EB97FF}" type="pres">
      <dgm:prSet presAssocID="{4327F0E3-5629-43B4-B3E2-DB87E2944965}" presName="sibTrans" presStyleCnt="0"/>
      <dgm:spPr/>
    </dgm:pt>
    <dgm:pt modelId="{991CC5FD-B440-4ABE-87E4-693404434FF5}" type="pres">
      <dgm:prSet presAssocID="{4B9F3FDA-355C-4448-8AC4-46C3121C5F33}" presName="node" presStyleLbl="node1" presStyleIdx="4" presStyleCnt="9">
        <dgm:presLayoutVars>
          <dgm:bulletEnabled val="1"/>
        </dgm:presLayoutVars>
      </dgm:prSet>
      <dgm:spPr/>
      <dgm:t>
        <a:bodyPr/>
        <a:lstStyle/>
        <a:p>
          <a:endParaRPr lang="ru-RU"/>
        </a:p>
      </dgm:t>
    </dgm:pt>
    <dgm:pt modelId="{A89A3739-E167-46A8-A276-E70F3CB2DA25}" type="pres">
      <dgm:prSet presAssocID="{950ADF4C-C1C5-4955-851F-02012906E5E1}" presName="sibTrans" presStyleCnt="0"/>
      <dgm:spPr/>
    </dgm:pt>
    <dgm:pt modelId="{42EA6D90-9F47-4189-B8B6-98A628BCAA25}" type="pres">
      <dgm:prSet presAssocID="{3C4D1737-0A24-4970-A600-83D3A9753AC1}" presName="node" presStyleLbl="node1" presStyleIdx="5" presStyleCnt="9">
        <dgm:presLayoutVars>
          <dgm:bulletEnabled val="1"/>
        </dgm:presLayoutVars>
      </dgm:prSet>
      <dgm:spPr/>
      <dgm:t>
        <a:bodyPr/>
        <a:lstStyle/>
        <a:p>
          <a:endParaRPr lang="ru-RU"/>
        </a:p>
      </dgm:t>
    </dgm:pt>
    <dgm:pt modelId="{70C149F8-B882-4A50-B93C-B7DA9977A7B0}" type="pres">
      <dgm:prSet presAssocID="{6C1F5AE6-188F-48C9-BF5F-6FEEAB10238C}" presName="sibTrans" presStyleCnt="0"/>
      <dgm:spPr/>
    </dgm:pt>
    <dgm:pt modelId="{6D9349BF-A3DD-439C-A62A-F82765D4F6DD}" type="pres">
      <dgm:prSet presAssocID="{51AB7B11-3551-434F-B8EC-F24E994515EA}" presName="node" presStyleLbl="node1" presStyleIdx="6" presStyleCnt="9">
        <dgm:presLayoutVars>
          <dgm:bulletEnabled val="1"/>
        </dgm:presLayoutVars>
      </dgm:prSet>
      <dgm:spPr/>
      <dgm:t>
        <a:bodyPr/>
        <a:lstStyle/>
        <a:p>
          <a:endParaRPr lang="ru-RU"/>
        </a:p>
      </dgm:t>
    </dgm:pt>
    <dgm:pt modelId="{705A3D41-BE5B-4D5D-963D-92A0D9E43233}" type="pres">
      <dgm:prSet presAssocID="{98547182-F8FD-4B53-9150-BD3DADE40CA1}" presName="sibTrans" presStyleCnt="0"/>
      <dgm:spPr/>
    </dgm:pt>
    <dgm:pt modelId="{F7108472-6240-47D1-B4CA-80D11E338E00}" type="pres">
      <dgm:prSet presAssocID="{E4E60482-3E96-4E7A-AED7-CBA4364601B6}" presName="node" presStyleLbl="node1" presStyleIdx="7" presStyleCnt="9">
        <dgm:presLayoutVars>
          <dgm:bulletEnabled val="1"/>
        </dgm:presLayoutVars>
      </dgm:prSet>
      <dgm:spPr/>
      <dgm:t>
        <a:bodyPr/>
        <a:lstStyle/>
        <a:p>
          <a:endParaRPr lang="ru-RU"/>
        </a:p>
      </dgm:t>
    </dgm:pt>
    <dgm:pt modelId="{B4B0E61B-9A19-42A1-954F-46E559D1DFB9}" type="pres">
      <dgm:prSet presAssocID="{07804060-BA9E-41BD-AD52-9CD979FD6655}" presName="sibTrans" presStyleCnt="0"/>
      <dgm:spPr/>
    </dgm:pt>
    <dgm:pt modelId="{FABB1213-F446-4997-8954-A2CB3F214E1A}" type="pres">
      <dgm:prSet presAssocID="{E25565F6-F8CB-490D-A2F8-3D7C70B5E800}" presName="node" presStyleLbl="node1" presStyleIdx="8" presStyleCnt="9">
        <dgm:presLayoutVars>
          <dgm:bulletEnabled val="1"/>
        </dgm:presLayoutVars>
      </dgm:prSet>
      <dgm:spPr/>
      <dgm:t>
        <a:bodyPr/>
        <a:lstStyle/>
        <a:p>
          <a:endParaRPr lang="ru-RU"/>
        </a:p>
      </dgm:t>
    </dgm:pt>
  </dgm:ptLst>
  <dgm:cxnLst>
    <dgm:cxn modelId="{39E996A9-FC1E-4B6B-9037-E187A923CB68}" srcId="{70156420-B873-41E5-BABF-5B263AF284A3}" destId="{51AB7B11-3551-434F-B8EC-F24E994515EA}" srcOrd="6" destOrd="0" parTransId="{BEBD442A-52A3-4E3D-B6E5-1DA070880F79}" sibTransId="{98547182-F8FD-4B53-9150-BD3DADE40CA1}"/>
    <dgm:cxn modelId="{ED70FE18-6F3A-4FCC-BC28-C01DC88D8A89}" type="presOf" srcId="{E25565F6-F8CB-490D-A2F8-3D7C70B5E800}" destId="{FABB1213-F446-4997-8954-A2CB3F214E1A}" srcOrd="0" destOrd="0" presId="urn:microsoft.com/office/officeart/2005/8/layout/default#2"/>
    <dgm:cxn modelId="{6A066BB7-9477-4CED-9778-2978A90C5E3A}" type="presOf" srcId="{3C4D1737-0A24-4970-A600-83D3A9753AC1}" destId="{42EA6D90-9F47-4189-B8B6-98A628BCAA25}" srcOrd="0" destOrd="0" presId="urn:microsoft.com/office/officeart/2005/8/layout/default#2"/>
    <dgm:cxn modelId="{D9CEFC07-D017-42F2-9805-26C62DADDAE7}" srcId="{70156420-B873-41E5-BABF-5B263AF284A3}" destId="{4DFC12FD-C614-4B33-ABE3-C8D5EF39973F}" srcOrd="1" destOrd="0" parTransId="{F39E3FB1-AE2B-4110-8849-87A68DE8F670}" sibTransId="{6A6E3DE4-9473-4181-85EA-33CFE2CB8FB5}"/>
    <dgm:cxn modelId="{F7846B00-FADF-4210-9B89-1EBF187E8F92}" type="presOf" srcId="{167491E3-8289-4326-9D96-1DB3EF05E438}" destId="{FFCD1510-FB8D-4F0B-864B-9C3DE750DEA0}" srcOrd="0" destOrd="0" presId="urn:microsoft.com/office/officeart/2005/8/layout/default#2"/>
    <dgm:cxn modelId="{85E8BA07-5DF5-4D27-BED5-9DD8DDF521C1}" type="presOf" srcId="{F4095909-0620-48D2-B35B-1590CCFF1B2C}" destId="{66167B12-CD8C-441F-B84B-A8485244E200}" srcOrd="0" destOrd="0" presId="urn:microsoft.com/office/officeart/2005/8/layout/default#2"/>
    <dgm:cxn modelId="{E62DF30D-E041-49AE-9C94-A7714BDB03C8}" srcId="{70156420-B873-41E5-BABF-5B263AF284A3}" destId="{7EA754D5-EA6E-4EE0-A069-FC59F81C6D58}" srcOrd="0" destOrd="0" parTransId="{E8C527B7-A4E6-4A7D-8753-8DB4378C2BF1}" sibTransId="{D23FB679-33A8-4C26-AB52-B89EB47D6D6F}"/>
    <dgm:cxn modelId="{BCC08472-6778-47EE-B219-D0734A548F1F}" srcId="{70156420-B873-41E5-BABF-5B263AF284A3}" destId="{4B9F3FDA-355C-4448-8AC4-46C3121C5F33}" srcOrd="4" destOrd="0" parTransId="{5AFEC774-AEB3-4DBC-A02A-9D3CD124AE0D}" sibTransId="{950ADF4C-C1C5-4955-851F-02012906E5E1}"/>
    <dgm:cxn modelId="{ACA57ACD-DC6E-4DA6-8095-8703519B2DBF}" type="presOf" srcId="{E4E60482-3E96-4E7A-AED7-CBA4364601B6}" destId="{F7108472-6240-47D1-B4CA-80D11E338E00}" srcOrd="0" destOrd="0" presId="urn:microsoft.com/office/officeart/2005/8/layout/default#2"/>
    <dgm:cxn modelId="{DED8EF77-9AED-4F21-AEB1-2E49F9FCD4D5}" srcId="{70156420-B873-41E5-BABF-5B263AF284A3}" destId="{167491E3-8289-4326-9D96-1DB3EF05E438}" srcOrd="2" destOrd="0" parTransId="{BB08BD3F-697C-4689-BC19-218D0C4ADA34}" sibTransId="{E359F620-6032-4228-99F5-BCEAD58208EB}"/>
    <dgm:cxn modelId="{7E4C0789-A20C-4711-A690-C8957F32F974}" type="presOf" srcId="{4DFC12FD-C614-4B33-ABE3-C8D5EF39973F}" destId="{6D91961E-6377-4FF6-9CD2-A2F7D11B954A}" srcOrd="0" destOrd="0" presId="urn:microsoft.com/office/officeart/2005/8/layout/default#2"/>
    <dgm:cxn modelId="{EDBFD2C7-F3DA-49B5-8C56-CA846FCDE943}" type="presOf" srcId="{70156420-B873-41E5-BABF-5B263AF284A3}" destId="{775EE215-470D-4A63-BCF6-F7823BADF376}" srcOrd="0" destOrd="0" presId="urn:microsoft.com/office/officeart/2005/8/layout/default#2"/>
    <dgm:cxn modelId="{9F3566AA-8DE9-4D8E-AC9D-3582B541B20A}" srcId="{70156420-B873-41E5-BABF-5B263AF284A3}" destId="{E4E60482-3E96-4E7A-AED7-CBA4364601B6}" srcOrd="7" destOrd="0" parTransId="{F4BD6DC5-94F3-4426-9479-0E8FC9A640BE}" sibTransId="{07804060-BA9E-41BD-AD52-9CD979FD6655}"/>
    <dgm:cxn modelId="{8A1F5464-6F7E-452F-8FDF-42FBC9A283CF}" srcId="{70156420-B873-41E5-BABF-5B263AF284A3}" destId="{3C4D1737-0A24-4970-A600-83D3A9753AC1}" srcOrd="5" destOrd="0" parTransId="{F0A8DEC1-B6E3-42C1-BE87-D713F72B313F}" sibTransId="{6C1F5AE6-188F-48C9-BF5F-6FEEAB10238C}"/>
    <dgm:cxn modelId="{9CD7BA93-96BF-465A-B879-6B4839F79333}" srcId="{70156420-B873-41E5-BABF-5B263AF284A3}" destId="{F4095909-0620-48D2-B35B-1590CCFF1B2C}" srcOrd="3" destOrd="0" parTransId="{040722E1-C24D-49AE-BFAB-5AC394B20955}" sibTransId="{4327F0E3-5629-43B4-B3E2-DB87E2944965}"/>
    <dgm:cxn modelId="{52DA131E-F21D-4CAA-9EC1-A086A94E3963}" type="presOf" srcId="{51AB7B11-3551-434F-B8EC-F24E994515EA}" destId="{6D9349BF-A3DD-439C-A62A-F82765D4F6DD}" srcOrd="0" destOrd="0" presId="urn:microsoft.com/office/officeart/2005/8/layout/default#2"/>
    <dgm:cxn modelId="{D210B958-6CA2-41C4-835E-F52F761B39C6}" type="presOf" srcId="{4B9F3FDA-355C-4448-8AC4-46C3121C5F33}" destId="{991CC5FD-B440-4ABE-87E4-693404434FF5}" srcOrd="0" destOrd="0" presId="urn:microsoft.com/office/officeart/2005/8/layout/default#2"/>
    <dgm:cxn modelId="{5D0CF00A-6F5E-4767-B200-65FEE1AF89CB}" type="presOf" srcId="{7EA754D5-EA6E-4EE0-A069-FC59F81C6D58}" destId="{27B2BA22-ABFD-4FA5-B91D-C10CF512A30C}" srcOrd="0" destOrd="0" presId="urn:microsoft.com/office/officeart/2005/8/layout/default#2"/>
    <dgm:cxn modelId="{E5471EBA-5751-4E15-99F1-5D0161E252C3}" srcId="{70156420-B873-41E5-BABF-5B263AF284A3}" destId="{E25565F6-F8CB-490D-A2F8-3D7C70B5E800}" srcOrd="8" destOrd="0" parTransId="{62E75B39-2D49-4347-9C88-6393806327B1}" sibTransId="{16C6F16D-1049-4809-8856-A68D221A8B55}"/>
    <dgm:cxn modelId="{B1649B0E-2B43-4EE5-BA0F-D39A776B92C0}" type="presParOf" srcId="{775EE215-470D-4A63-BCF6-F7823BADF376}" destId="{27B2BA22-ABFD-4FA5-B91D-C10CF512A30C}" srcOrd="0" destOrd="0" presId="urn:microsoft.com/office/officeart/2005/8/layout/default#2"/>
    <dgm:cxn modelId="{614A69C7-3610-42EF-81FA-C32B9B1663A4}" type="presParOf" srcId="{775EE215-470D-4A63-BCF6-F7823BADF376}" destId="{26D4BB46-9405-445A-B5E4-D2D427B7B193}" srcOrd="1" destOrd="0" presId="urn:microsoft.com/office/officeart/2005/8/layout/default#2"/>
    <dgm:cxn modelId="{00A053B3-D88C-4926-A62B-4F0328316244}" type="presParOf" srcId="{775EE215-470D-4A63-BCF6-F7823BADF376}" destId="{6D91961E-6377-4FF6-9CD2-A2F7D11B954A}" srcOrd="2" destOrd="0" presId="urn:microsoft.com/office/officeart/2005/8/layout/default#2"/>
    <dgm:cxn modelId="{873A90BC-6C59-45AF-8E03-6EFBE7340E2B}" type="presParOf" srcId="{775EE215-470D-4A63-BCF6-F7823BADF376}" destId="{E63B8D14-DA59-458C-AC0D-B9CA48460BA5}" srcOrd="3" destOrd="0" presId="urn:microsoft.com/office/officeart/2005/8/layout/default#2"/>
    <dgm:cxn modelId="{BFA54649-FCDB-4464-9551-DDE695F3F931}" type="presParOf" srcId="{775EE215-470D-4A63-BCF6-F7823BADF376}" destId="{FFCD1510-FB8D-4F0B-864B-9C3DE750DEA0}" srcOrd="4" destOrd="0" presId="urn:microsoft.com/office/officeart/2005/8/layout/default#2"/>
    <dgm:cxn modelId="{E12AD1C8-D326-4796-B098-8535DCEC3465}" type="presParOf" srcId="{775EE215-470D-4A63-BCF6-F7823BADF376}" destId="{B2082956-A406-4AD1-AB2C-D0CC41EA511D}" srcOrd="5" destOrd="0" presId="urn:microsoft.com/office/officeart/2005/8/layout/default#2"/>
    <dgm:cxn modelId="{53B35E27-3638-45E1-9FEF-5C1CF4F9F747}" type="presParOf" srcId="{775EE215-470D-4A63-BCF6-F7823BADF376}" destId="{66167B12-CD8C-441F-B84B-A8485244E200}" srcOrd="6" destOrd="0" presId="urn:microsoft.com/office/officeart/2005/8/layout/default#2"/>
    <dgm:cxn modelId="{B1126069-85CD-47F7-8DDC-5C8957FA4C24}" type="presParOf" srcId="{775EE215-470D-4A63-BCF6-F7823BADF376}" destId="{5095C1CF-DB9B-4D55-BBA4-4815D0EB97FF}" srcOrd="7" destOrd="0" presId="urn:microsoft.com/office/officeart/2005/8/layout/default#2"/>
    <dgm:cxn modelId="{7E705CD5-8038-4C1F-98FC-D69FD870BCA5}" type="presParOf" srcId="{775EE215-470D-4A63-BCF6-F7823BADF376}" destId="{991CC5FD-B440-4ABE-87E4-693404434FF5}" srcOrd="8" destOrd="0" presId="urn:microsoft.com/office/officeart/2005/8/layout/default#2"/>
    <dgm:cxn modelId="{A8FD256E-FCB4-4A07-AC34-D10E5749A9D9}" type="presParOf" srcId="{775EE215-470D-4A63-BCF6-F7823BADF376}" destId="{A89A3739-E167-46A8-A276-E70F3CB2DA25}" srcOrd="9" destOrd="0" presId="urn:microsoft.com/office/officeart/2005/8/layout/default#2"/>
    <dgm:cxn modelId="{8FCB0271-2099-4749-8599-9456B731EE6D}" type="presParOf" srcId="{775EE215-470D-4A63-BCF6-F7823BADF376}" destId="{42EA6D90-9F47-4189-B8B6-98A628BCAA25}" srcOrd="10" destOrd="0" presId="urn:microsoft.com/office/officeart/2005/8/layout/default#2"/>
    <dgm:cxn modelId="{3544ECD5-65B1-4B3A-86AC-F33062A45D1D}" type="presParOf" srcId="{775EE215-470D-4A63-BCF6-F7823BADF376}" destId="{70C149F8-B882-4A50-B93C-B7DA9977A7B0}" srcOrd="11" destOrd="0" presId="urn:microsoft.com/office/officeart/2005/8/layout/default#2"/>
    <dgm:cxn modelId="{53B5364C-DCC7-463D-AC1A-124247148103}" type="presParOf" srcId="{775EE215-470D-4A63-BCF6-F7823BADF376}" destId="{6D9349BF-A3DD-439C-A62A-F82765D4F6DD}" srcOrd="12" destOrd="0" presId="urn:microsoft.com/office/officeart/2005/8/layout/default#2"/>
    <dgm:cxn modelId="{1D8857EF-4B9D-491C-BB4A-BF7FA364CD01}" type="presParOf" srcId="{775EE215-470D-4A63-BCF6-F7823BADF376}" destId="{705A3D41-BE5B-4D5D-963D-92A0D9E43233}" srcOrd="13" destOrd="0" presId="urn:microsoft.com/office/officeart/2005/8/layout/default#2"/>
    <dgm:cxn modelId="{F3EA40DC-4B2C-4453-B303-740BC5290053}" type="presParOf" srcId="{775EE215-470D-4A63-BCF6-F7823BADF376}" destId="{F7108472-6240-47D1-B4CA-80D11E338E00}" srcOrd="14" destOrd="0" presId="urn:microsoft.com/office/officeart/2005/8/layout/default#2"/>
    <dgm:cxn modelId="{D7643FB9-82B4-4330-97AC-644298460301}" type="presParOf" srcId="{775EE215-470D-4A63-BCF6-F7823BADF376}" destId="{B4B0E61B-9A19-42A1-954F-46E559D1DFB9}" srcOrd="15" destOrd="0" presId="urn:microsoft.com/office/officeart/2005/8/layout/default#2"/>
    <dgm:cxn modelId="{DAE178A9-4CA6-4E87-9D2B-3F5EF402BC50}" type="presParOf" srcId="{775EE215-470D-4A63-BCF6-F7823BADF376}" destId="{FABB1213-F446-4997-8954-A2CB3F214E1A}" srcOrd="16"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099FB-E0A9-44D4-9E71-A218AD194946}">
      <dsp:nvSpPr>
        <dsp:cNvPr id="0" name=""/>
        <dsp:cNvSpPr/>
      </dsp:nvSpPr>
      <dsp:spPr>
        <a:xfrm>
          <a:off x="254328" y="1875"/>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1"/>
            </a:rPr>
            <a:t>Internal Medicine</a:t>
          </a:r>
          <a:endParaRPr lang="en-US" sz="1900" kern="1200" dirty="0"/>
        </a:p>
      </dsp:txBody>
      <dsp:txXfrm>
        <a:off x="254328" y="1875"/>
        <a:ext cx="1742405" cy="1045443"/>
      </dsp:txXfrm>
    </dsp:sp>
    <dsp:sp modelId="{479CB156-05EA-4C14-B48D-B0A6BA98C52D}">
      <dsp:nvSpPr>
        <dsp:cNvPr id="0" name=""/>
        <dsp:cNvSpPr/>
      </dsp:nvSpPr>
      <dsp:spPr>
        <a:xfrm>
          <a:off x="2170974" y="1875"/>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2"/>
            </a:rPr>
            <a:t>Pathology</a:t>
          </a:r>
          <a:endParaRPr lang="en-US" sz="1900" kern="1200" dirty="0"/>
        </a:p>
      </dsp:txBody>
      <dsp:txXfrm>
        <a:off x="2170974" y="1875"/>
        <a:ext cx="1742405" cy="1045443"/>
      </dsp:txXfrm>
    </dsp:sp>
    <dsp:sp modelId="{ADE3B589-CEC2-4C89-A2CA-09D0B6D200DA}">
      <dsp:nvSpPr>
        <dsp:cNvPr id="0" name=""/>
        <dsp:cNvSpPr/>
      </dsp:nvSpPr>
      <dsp:spPr>
        <a:xfrm>
          <a:off x="4087620" y="1875"/>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3"/>
            </a:rPr>
            <a:t>Surgery</a:t>
          </a:r>
          <a:endParaRPr lang="en-US" sz="1900" kern="1200" dirty="0"/>
        </a:p>
      </dsp:txBody>
      <dsp:txXfrm>
        <a:off x="4087620" y="1875"/>
        <a:ext cx="1742405" cy="1045443"/>
      </dsp:txXfrm>
    </dsp:sp>
    <dsp:sp modelId="{B7B992EF-C94A-4704-B992-30A2D7DE37A5}">
      <dsp:nvSpPr>
        <dsp:cNvPr id="0" name=""/>
        <dsp:cNvSpPr/>
      </dsp:nvSpPr>
      <dsp:spPr>
        <a:xfrm>
          <a:off x="6004266" y="1875"/>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4"/>
            </a:rPr>
            <a:t>Pediatrics</a:t>
          </a:r>
          <a:endParaRPr lang="en-US" sz="1900" kern="1200" dirty="0"/>
        </a:p>
      </dsp:txBody>
      <dsp:txXfrm>
        <a:off x="6004266" y="1875"/>
        <a:ext cx="1742405" cy="1045443"/>
      </dsp:txXfrm>
    </dsp:sp>
    <dsp:sp modelId="{4508A6E8-8EEC-4716-8BCC-31051D363823}">
      <dsp:nvSpPr>
        <dsp:cNvPr id="0" name=""/>
        <dsp:cNvSpPr/>
      </dsp:nvSpPr>
      <dsp:spPr>
        <a:xfrm>
          <a:off x="254328" y="1221558"/>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5"/>
            </a:rPr>
            <a:t>Anesthesiology</a:t>
          </a:r>
          <a:endParaRPr lang="en-US" sz="1900" kern="1200" dirty="0"/>
        </a:p>
      </dsp:txBody>
      <dsp:txXfrm>
        <a:off x="254328" y="1221558"/>
        <a:ext cx="1742405" cy="1045443"/>
      </dsp:txXfrm>
    </dsp:sp>
    <dsp:sp modelId="{2D9AACAA-F0A7-4B9D-9C20-07633C4EBD35}">
      <dsp:nvSpPr>
        <dsp:cNvPr id="0" name=""/>
        <dsp:cNvSpPr/>
      </dsp:nvSpPr>
      <dsp:spPr>
        <a:xfrm>
          <a:off x="2170974" y="1221558"/>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6"/>
            </a:rPr>
            <a:t>Neurology</a:t>
          </a:r>
          <a:endParaRPr lang="en-US" sz="1900" kern="1200" dirty="0"/>
        </a:p>
      </dsp:txBody>
      <dsp:txXfrm>
        <a:off x="2170974" y="1221558"/>
        <a:ext cx="1742405" cy="1045443"/>
      </dsp:txXfrm>
    </dsp:sp>
    <dsp:sp modelId="{7A787CCD-59DB-4D77-A991-0EC2E3A14666}">
      <dsp:nvSpPr>
        <dsp:cNvPr id="0" name=""/>
        <dsp:cNvSpPr/>
      </dsp:nvSpPr>
      <dsp:spPr>
        <a:xfrm>
          <a:off x="4087620" y="1221558"/>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7"/>
            </a:rPr>
            <a:t>Orthopedic</a:t>
          </a:r>
          <a:endParaRPr lang="en-US" sz="1900" kern="1200" dirty="0"/>
        </a:p>
      </dsp:txBody>
      <dsp:txXfrm>
        <a:off x="4087620" y="1221558"/>
        <a:ext cx="1742405" cy="1045443"/>
      </dsp:txXfrm>
    </dsp:sp>
    <dsp:sp modelId="{90F58940-B852-42B2-9318-02336740F022}">
      <dsp:nvSpPr>
        <dsp:cNvPr id="0" name=""/>
        <dsp:cNvSpPr/>
      </dsp:nvSpPr>
      <dsp:spPr>
        <a:xfrm>
          <a:off x="6004266" y="1221558"/>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8"/>
            </a:rPr>
            <a:t>Cardiology</a:t>
          </a:r>
          <a:endParaRPr lang="en-US" sz="1900" kern="1200" dirty="0"/>
        </a:p>
      </dsp:txBody>
      <dsp:txXfrm>
        <a:off x="6004266" y="1221558"/>
        <a:ext cx="1742405" cy="1045443"/>
      </dsp:txXfrm>
    </dsp:sp>
    <dsp:sp modelId="{1CDB6579-C98F-4320-A6B1-B561AFFFD397}">
      <dsp:nvSpPr>
        <dsp:cNvPr id="0" name=""/>
        <dsp:cNvSpPr/>
      </dsp:nvSpPr>
      <dsp:spPr>
        <a:xfrm>
          <a:off x="2170974" y="2441242"/>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9"/>
            </a:rPr>
            <a:t>Psychiatry</a:t>
          </a:r>
          <a:endParaRPr lang="en-US" sz="1900" kern="1200" dirty="0"/>
        </a:p>
      </dsp:txBody>
      <dsp:txXfrm>
        <a:off x="2170974" y="2441242"/>
        <a:ext cx="1742405" cy="1045443"/>
      </dsp:txXfrm>
    </dsp:sp>
    <dsp:sp modelId="{235AAD04-FCF4-4B73-8B13-F48CA600C29C}">
      <dsp:nvSpPr>
        <dsp:cNvPr id="0" name=""/>
        <dsp:cNvSpPr/>
      </dsp:nvSpPr>
      <dsp:spPr>
        <a:xfrm>
          <a:off x="4087620" y="2441242"/>
          <a:ext cx="1742405" cy="104544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rtl="0">
            <a:lnSpc>
              <a:spcPct val="90000"/>
            </a:lnSpc>
            <a:spcBef>
              <a:spcPct val="0"/>
            </a:spcBef>
            <a:spcAft>
              <a:spcPct val="35000"/>
            </a:spcAft>
          </a:pPr>
          <a:r>
            <a:rPr lang="en-US" sz="1900" kern="1200" dirty="0" smtClean="0">
              <a:hlinkClick xmlns:r="http://schemas.openxmlformats.org/officeDocument/2006/relationships" r:id="rId10"/>
            </a:rPr>
            <a:t>Dental</a:t>
          </a:r>
          <a:endParaRPr lang="en-US" sz="1900" kern="1200" dirty="0"/>
        </a:p>
      </dsp:txBody>
      <dsp:txXfrm>
        <a:off x="4087620" y="2441242"/>
        <a:ext cx="1742405" cy="10454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B2BA22-ABFD-4FA5-B91D-C10CF512A30C}">
      <dsp:nvSpPr>
        <dsp:cNvPr id="0" name=""/>
        <dsp:cNvSpPr/>
      </dsp:nvSpPr>
      <dsp:spPr>
        <a:xfrm>
          <a:off x="3073" y="518617"/>
          <a:ext cx="1663972" cy="9983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Persuasive content</a:t>
          </a:r>
          <a:endParaRPr lang="en-US" sz="2000" kern="1200" dirty="0"/>
        </a:p>
      </dsp:txBody>
      <dsp:txXfrm>
        <a:off x="3073" y="518617"/>
        <a:ext cx="1663972" cy="998383"/>
      </dsp:txXfrm>
    </dsp:sp>
    <dsp:sp modelId="{6D91961E-6377-4FF6-9CD2-A2F7D11B954A}">
      <dsp:nvSpPr>
        <dsp:cNvPr id="0" name=""/>
        <dsp:cNvSpPr/>
      </dsp:nvSpPr>
      <dsp:spPr>
        <a:xfrm>
          <a:off x="1833443" y="518617"/>
          <a:ext cx="1663972" cy="9983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Help from best medical writers</a:t>
          </a:r>
          <a:endParaRPr lang="en-US" sz="2000" kern="1200" dirty="0"/>
        </a:p>
      </dsp:txBody>
      <dsp:txXfrm>
        <a:off x="1833443" y="518617"/>
        <a:ext cx="1663972" cy="998383"/>
      </dsp:txXfrm>
    </dsp:sp>
    <dsp:sp modelId="{FFCD1510-FB8D-4F0B-864B-9C3DE750DEA0}">
      <dsp:nvSpPr>
        <dsp:cNvPr id="0" name=""/>
        <dsp:cNvSpPr/>
      </dsp:nvSpPr>
      <dsp:spPr>
        <a:xfrm>
          <a:off x="3663813" y="518617"/>
          <a:ext cx="1663972" cy="9983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Specialized statement</a:t>
          </a:r>
          <a:endParaRPr lang="en-US" sz="2000" kern="1200" dirty="0"/>
        </a:p>
      </dsp:txBody>
      <dsp:txXfrm>
        <a:off x="3663813" y="518617"/>
        <a:ext cx="1663972" cy="998383"/>
      </dsp:txXfrm>
    </dsp:sp>
    <dsp:sp modelId="{66167B12-CD8C-441F-B84B-A8485244E200}">
      <dsp:nvSpPr>
        <dsp:cNvPr id="0" name=""/>
        <dsp:cNvSpPr/>
      </dsp:nvSpPr>
      <dsp:spPr>
        <a:xfrm>
          <a:off x="5494183" y="518617"/>
          <a:ext cx="1663972" cy="9983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ERAS requirements match</a:t>
          </a:r>
          <a:endParaRPr lang="en-US" sz="2000" kern="1200" dirty="0"/>
        </a:p>
      </dsp:txBody>
      <dsp:txXfrm>
        <a:off x="5494183" y="518617"/>
        <a:ext cx="1663972" cy="998383"/>
      </dsp:txXfrm>
    </dsp:sp>
    <dsp:sp modelId="{991CC5FD-B440-4ABE-87E4-693404434FF5}">
      <dsp:nvSpPr>
        <dsp:cNvPr id="0" name=""/>
        <dsp:cNvSpPr/>
      </dsp:nvSpPr>
      <dsp:spPr>
        <a:xfrm>
          <a:off x="7324553" y="518617"/>
          <a:ext cx="1663972" cy="9983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Clearly stated objectives</a:t>
          </a:r>
          <a:endParaRPr lang="en-US" sz="2000" kern="1200" dirty="0"/>
        </a:p>
      </dsp:txBody>
      <dsp:txXfrm>
        <a:off x="7324553" y="518617"/>
        <a:ext cx="1663972" cy="998383"/>
      </dsp:txXfrm>
    </dsp:sp>
    <dsp:sp modelId="{42EA6D90-9F47-4189-B8B6-98A628BCAA25}">
      <dsp:nvSpPr>
        <dsp:cNvPr id="0" name=""/>
        <dsp:cNvSpPr/>
      </dsp:nvSpPr>
      <dsp:spPr>
        <a:xfrm>
          <a:off x="918258" y="1683398"/>
          <a:ext cx="1663972" cy="9983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Professional formatting</a:t>
          </a:r>
          <a:endParaRPr lang="en-US" sz="2000" kern="1200" dirty="0"/>
        </a:p>
      </dsp:txBody>
      <dsp:txXfrm>
        <a:off x="918258" y="1683398"/>
        <a:ext cx="1663972" cy="998383"/>
      </dsp:txXfrm>
    </dsp:sp>
    <dsp:sp modelId="{6D9349BF-A3DD-439C-A62A-F82765D4F6DD}">
      <dsp:nvSpPr>
        <dsp:cNvPr id="0" name=""/>
        <dsp:cNvSpPr/>
      </dsp:nvSpPr>
      <dsp:spPr>
        <a:xfrm>
          <a:off x="2748628" y="1683398"/>
          <a:ext cx="1663972" cy="9983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24/7 Customer care</a:t>
          </a:r>
          <a:endParaRPr lang="en-US" sz="2000" kern="1200" dirty="0"/>
        </a:p>
      </dsp:txBody>
      <dsp:txXfrm>
        <a:off x="2748628" y="1683398"/>
        <a:ext cx="1663972" cy="998383"/>
      </dsp:txXfrm>
    </dsp:sp>
    <dsp:sp modelId="{F7108472-6240-47D1-B4CA-80D11E338E00}">
      <dsp:nvSpPr>
        <dsp:cNvPr id="0" name=""/>
        <dsp:cNvSpPr/>
      </dsp:nvSpPr>
      <dsp:spPr>
        <a:xfrm>
          <a:off x="4578998" y="1683398"/>
          <a:ext cx="1663972" cy="9983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Full privacy</a:t>
          </a:r>
          <a:endParaRPr lang="en-US" sz="2000" kern="1200" dirty="0"/>
        </a:p>
      </dsp:txBody>
      <dsp:txXfrm>
        <a:off x="4578998" y="1683398"/>
        <a:ext cx="1663972" cy="998383"/>
      </dsp:txXfrm>
    </dsp:sp>
    <dsp:sp modelId="{FABB1213-F446-4997-8954-A2CB3F214E1A}">
      <dsp:nvSpPr>
        <dsp:cNvPr id="0" name=""/>
        <dsp:cNvSpPr/>
      </dsp:nvSpPr>
      <dsp:spPr>
        <a:xfrm>
          <a:off x="6409368" y="1683398"/>
          <a:ext cx="1663972" cy="9983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Money back guarantee</a:t>
          </a:r>
          <a:endParaRPr lang="en-US" sz="2000" kern="1200" dirty="0"/>
        </a:p>
      </dsp:txBody>
      <dsp:txXfrm>
        <a:off x="6409368" y="1683398"/>
        <a:ext cx="1663972" cy="998383"/>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8A691F5-D763-48DB-8B61-AE635B870811}" type="datetimeFigureOut">
              <a:rPr lang="en-US" smtClean="0"/>
              <a:pPr/>
              <a:t>09-Aug-14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C469DB9-8730-4803-AC60-C1B862DB4E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A691F5-D763-48DB-8B61-AE635B870811}" type="datetimeFigureOut">
              <a:rPr lang="en-US" smtClean="0"/>
              <a:pPr/>
              <a:t>09-Aug-14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69DB9-8730-4803-AC60-C1B862DB4E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A691F5-D763-48DB-8B61-AE635B870811}" type="datetimeFigureOut">
              <a:rPr lang="en-US" smtClean="0"/>
              <a:pPr/>
              <a:t>09-Aug-14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69DB9-8730-4803-AC60-C1B862DB4E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A691F5-D763-48DB-8B61-AE635B870811}" type="datetimeFigureOut">
              <a:rPr lang="en-US" smtClean="0"/>
              <a:pPr/>
              <a:t>09-Aug-14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69DB9-8730-4803-AC60-C1B862DB4E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8A691F5-D763-48DB-8B61-AE635B870811}" type="datetimeFigureOut">
              <a:rPr lang="en-US" smtClean="0"/>
              <a:pPr/>
              <a:t>09-Aug-14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469DB9-8730-4803-AC60-C1B862DB4E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A691F5-D763-48DB-8B61-AE635B870811}" type="datetimeFigureOut">
              <a:rPr lang="en-US" smtClean="0"/>
              <a:pPr/>
              <a:t>09-Aug-14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69DB9-8730-4803-AC60-C1B862DB4E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8A691F5-D763-48DB-8B61-AE635B870811}" type="datetimeFigureOut">
              <a:rPr lang="en-US" smtClean="0"/>
              <a:pPr/>
              <a:t>09-Aug-14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469DB9-8730-4803-AC60-C1B862DB4E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8A691F5-D763-48DB-8B61-AE635B870811}" type="datetimeFigureOut">
              <a:rPr lang="en-US" smtClean="0"/>
              <a:pPr/>
              <a:t>09-Aug-14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469DB9-8730-4803-AC60-C1B862DB4E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691F5-D763-48DB-8B61-AE635B870811}" type="datetimeFigureOut">
              <a:rPr lang="en-US" smtClean="0"/>
              <a:pPr/>
              <a:t>09-Aug-14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469DB9-8730-4803-AC60-C1B862DB4E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A691F5-D763-48DB-8B61-AE635B870811}" type="datetimeFigureOut">
              <a:rPr lang="en-US" smtClean="0"/>
              <a:pPr/>
              <a:t>09-Aug-14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469DB9-8730-4803-AC60-C1B862DB4E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8A691F5-D763-48DB-8B61-AE635B870811}" type="datetimeFigureOut">
              <a:rPr lang="en-US" smtClean="0"/>
              <a:pPr/>
              <a:t>09-Aug-14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C469DB9-8730-4803-AC60-C1B862DB4E5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8A691F5-D763-48DB-8B61-AE635B870811}" type="datetimeFigureOut">
              <a:rPr lang="en-US" smtClean="0"/>
              <a:pPr/>
              <a:t>09-Aug-14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C469DB9-8730-4803-AC60-C1B862DB4E5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5" name="Picture 2"/>
          <p:cNvPicPr>
            <a:picLocks noChangeAspect="1" noChangeArrowheads="1"/>
          </p:cNvPicPr>
          <p:nvPr userDrawn="1"/>
        </p:nvPicPr>
        <p:blipFill>
          <a:blip r:embed="rId13" cstate="print"/>
          <a:srcRect l="9375" t="14844" r="13125" b="66406"/>
          <a:stretch>
            <a:fillRect/>
          </a:stretch>
        </p:blipFill>
        <p:spPr bwMode="auto">
          <a:xfrm>
            <a:off x="0" y="5181600"/>
            <a:ext cx="9144000" cy="16764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residencypersonalstatement.biz/"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residencypersonalstatement.biz/" TargetMode="External"/><Relationship Id="rId2" Type="http://schemas.openxmlformats.org/officeDocument/2006/relationships/hyperlink" Target="http://www.residencypersonalstatement.biz/about-our-residency-personal-statement-servic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www.residencypersonalstatement.biz/get-residency-personal-statement-help-from-experts/" TargetMode="Externa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residencypersonalstatement.biz/why-residency-application-personal-statement-should-be-written-with-u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residencypersonalstatement.biz/how-our-medical-residency-personal-statement-services-wor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hyperlink" Target="http://www.residencypersonalstatement.biz/how-our-medical-residency-personal-statement-services-work/" TargetMode="Externa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residencypersonalstatement.biz/ord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playppt.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hlinkClick r:id="rId2"/>
              </a:rPr>
              <a:t>http://www.residencypersonalstatement.biz/</a:t>
            </a:r>
            <a:endParaRPr lang="en-US" sz="3200" dirty="0"/>
          </a:p>
        </p:txBody>
      </p:sp>
      <p:sp>
        <p:nvSpPr>
          <p:cNvPr id="3" name="Subtitle 2"/>
          <p:cNvSpPr>
            <a:spLocks noGrp="1"/>
          </p:cNvSpPr>
          <p:nvPr>
            <p:ph type="subTitle" idx="1"/>
          </p:nvPr>
        </p:nvSpPr>
        <p:spPr/>
        <p:txBody>
          <a:bodyPr/>
          <a:lstStyle/>
          <a:p>
            <a:r>
              <a:rPr lang="en-US" dirty="0" smtClean="0"/>
              <a:t>Experience Best statements in competitive price</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71800" y="1143000"/>
            <a:ext cx="3262229" cy="73034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About Us</a:t>
            </a:r>
            <a:endParaRPr lang="en-US" dirty="0"/>
          </a:p>
        </p:txBody>
      </p:sp>
      <p:sp>
        <p:nvSpPr>
          <p:cNvPr id="5" name="TextBox 4"/>
          <p:cNvSpPr txBox="1"/>
          <p:nvPr/>
        </p:nvSpPr>
        <p:spPr>
          <a:xfrm>
            <a:off x="381000" y="1981200"/>
            <a:ext cx="8305800" cy="3108543"/>
          </a:xfrm>
          <a:prstGeom prst="rect">
            <a:avLst/>
          </a:prstGeom>
          <a:noFill/>
        </p:spPr>
        <p:txBody>
          <a:bodyPr wrap="square" rtlCol="0">
            <a:spAutoFit/>
          </a:bodyPr>
          <a:lstStyle/>
          <a:p>
            <a:pPr algn="just"/>
            <a:r>
              <a:rPr lang="en-US" sz="2800" dirty="0" smtClean="0"/>
              <a:t>If you are planning to apply for residency program we want to assure you about all sort of hassles and create an out of box personal statement for you with our best professionals.  Our talented team is always ready to help you out and write a perfect statement for you. We  </a:t>
            </a:r>
            <a:r>
              <a:rPr lang="en-US" sz="2800" dirty="0" smtClean="0">
                <a:hlinkClick r:id="rId3"/>
              </a:rPr>
              <a:t>Residencypersonalstatement.biz</a:t>
            </a:r>
            <a:r>
              <a:rPr lang="en-US" sz="2800" dirty="0" smtClean="0"/>
              <a:t> hire only best professionals and serve you top class service.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hlinkClick r:id="rId2"/>
              </a:rPr>
              <a:t>Our Service</a:t>
            </a:r>
            <a:endParaRPr lang="en-US" dirty="0"/>
          </a:p>
        </p:txBody>
      </p:sp>
      <p:graphicFrame>
        <p:nvGraphicFramePr>
          <p:cNvPr id="5" name="Diagram 4"/>
          <p:cNvGraphicFramePr/>
          <p:nvPr/>
        </p:nvGraphicFramePr>
        <p:xfrm>
          <a:off x="457200" y="1676400"/>
          <a:ext cx="8001000" cy="34885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Why Us</a:t>
            </a:r>
            <a:endParaRPr lang="en-US" dirty="0"/>
          </a:p>
        </p:txBody>
      </p:sp>
      <p:sp>
        <p:nvSpPr>
          <p:cNvPr id="4" name="TextBox 3"/>
          <p:cNvSpPr txBox="1"/>
          <p:nvPr/>
        </p:nvSpPr>
        <p:spPr>
          <a:xfrm>
            <a:off x="381000" y="1981200"/>
            <a:ext cx="8458200" cy="3108543"/>
          </a:xfrm>
          <a:prstGeom prst="rect">
            <a:avLst/>
          </a:prstGeom>
          <a:noFill/>
        </p:spPr>
        <p:txBody>
          <a:bodyPr wrap="square" rtlCol="0">
            <a:spAutoFit/>
          </a:bodyPr>
          <a:lstStyle/>
          <a:p>
            <a:pPr algn="just"/>
            <a:r>
              <a:rPr lang="en-US" sz="2800" dirty="0" smtClean="0"/>
              <a:t>Applying for </a:t>
            </a:r>
            <a:r>
              <a:rPr lang="en-US" sz="2800" dirty="0" smtClean="0">
                <a:hlinkClick r:id="rId2"/>
              </a:rPr>
              <a:t>residency program</a:t>
            </a:r>
            <a:r>
              <a:rPr lang="en-US" sz="2800" dirty="0" smtClean="0"/>
              <a:t> is great but here competition is very high and you need to be at best at all levels to be qualified. You may not have enough experience or expertise to write a outstanding personal statement, That’s why we are here with best professionals to take the burden for you and make your personal statement perfect for your qualification.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How We Work</a:t>
            </a:r>
            <a:endParaRPr lang="en-US" dirty="0"/>
          </a:p>
        </p:txBody>
      </p:sp>
      <p:sp>
        <p:nvSpPr>
          <p:cNvPr id="5" name="TextBox 4"/>
          <p:cNvSpPr txBox="1"/>
          <p:nvPr/>
        </p:nvSpPr>
        <p:spPr>
          <a:xfrm>
            <a:off x="381000" y="1981200"/>
            <a:ext cx="8458200" cy="3046988"/>
          </a:xfrm>
          <a:prstGeom prst="rect">
            <a:avLst/>
          </a:prstGeom>
          <a:noFill/>
        </p:spPr>
        <p:txBody>
          <a:bodyPr wrap="square" rtlCol="0">
            <a:spAutoFit/>
          </a:bodyPr>
          <a:lstStyle/>
          <a:p>
            <a:pPr algn="just"/>
            <a:r>
              <a:rPr lang="en-US" sz="3200" dirty="0" smtClean="0"/>
              <a:t>Our work starts just after you order us to work for you. Our best writer immediately contact with you to get all necessary information and prepares the draft for you. We preview your draft and after doing necessary changes we send final personal statement to you. </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We Offer</a:t>
            </a:r>
            <a:endParaRPr lang="en-US" dirty="0"/>
          </a:p>
        </p:txBody>
      </p:sp>
      <p:graphicFrame>
        <p:nvGraphicFramePr>
          <p:cNvPr id="5" name="Diagram 4"/>
          <p:cNvGraphicFramePr/>
          <p:nvPr/>
        </p:nvGraphicFramePr>
        <p:xfrm>
          <a:off x="76200" y="1905000"/>
          <a:ext cx="89916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Order Now Get Discount</a:t>
            </a:r>
            <a:endParaRPr lang="en-US" dirty="0"/>
          </a:p>
        </p:txBody>
      </p:sp>
      <p:pic>
        <p:nvPicPr>
          <p:cNvPr id="2050" name="Picture 2" descr="http://www.residencypersonalstatement.biz/wp-content/uploads/2014/05/before-you-buy-order.jpg">
            <a:hlinkClick r:id="rId2"/>
          </p:cNvPr>
          <p:cNvPicPr>
            <a:picLocks noChangeAspect="1" noChangeArrowheads="1"/>
          </p:cNvPicPr>
          <p:nvPr/>
        </p:nvPicPr>
        <p:blipFill>
          <a:blip r:embed="rId3" cstate="print"/>
          <a:srcRect/>
          <a:stretch>
            <a:fillRect/>
          </a:stretch>
        </p:blipFill>
        <p:spPr bwMode="auto">
          <a:xfrm>
            <a:off x="0" y="2057400"/>
            <a:ext cx="8991599" cy="2819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435591" y="3276600"/>
            <a:ext cx="8229600" cy="609600"/>
          </a:xfrm>
        </p:spPr>
        <p:txBody>
          <a:bodyPr/>
          <a:lstStyle/>
          <a:p>
            <a:pPr marL="0" indent="0" algn="ctr">
              <a:buNone/>
            </a:pPr>
            <a:r>
              <a:rPr lang="en-US" dirty="0" smtClean="0">
                <a:hlinkClick r:id="rId2"/>
              </a:rPr>
              <a:t>www.playppt.com</a:t>
            </a:r>
            <a:r>
              <a:rPr lang="en-US" dirty="0" smtClean="0"/>
              <a:t> </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0" y="2563506"/>
            <a:ext cx="3124200" cy="699446"/>
          </a:xfrm>
          <a:prstGeom prst="rect">
            <a:avLst/>
          </a:prstGeom>
        </p:spPr>
      </p:pic>
    </p:spTree>
    <p:extLst>
      <p:ext uri="{BB962C8B-B14F-4D97-AF65-F5344CB8AC3E}">
        <p14:creationId xmlns:p14="http://schemas.microsoft.com/office/powerpoint/2010/main" val="35260237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F00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TotalTime>
  <Words>243</Words>
  <Application>Microsoft Office PowerPoint</Application>
  <PresentationFormat>On-screen Show (4:3)</PresentationFormat>
  <Paragraphs>32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Constantia</vt:lpstr>
      <vt:lpstr>Wingdings 2</vt:lpstr>
      <vt:lpstr>Flow</vt:lpstr>
      <vt:lpstr>http://www.residencypersonalstatement.biz/</vt:lpstr>
      <vt:lpstr>About Us</vt:lpstr>
      <vt:lpstr>Our Service</vt:lpstr>
      <vt:lpstr>Why Us</vt:lpstr>
      <vt:lpstr>How We Work</vt:lpstr>
      <vt:lpstr>We Offer</vt:lpstr>
      <vt:lpstr>Order Now Get Discount</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http://www.residencypersonalstatement.biz/</dc:title>
  <dc:creator>shuvro</dc:creator>
  <cp:lastModifiedBy>Arun Yogesh</cp:lastModifiedBy>
  <cp:revision>49</cp:revision>
  <dcterms:created xsi:type="dcterms:W3CDTF">2014-06-26T19:09:56Z</dcterms:created>
  <dcterms:modified xsi:type="dcterms:W3CDTF">2014-08-09T14:05:20Z</dcterms:modified>
</cp:coreProperties>
</file>