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wordinggenerator.com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wordinggenerator.com/about-rewording-generator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rewordinggenerator.com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ewordinggenerator.com/order/?service=3" TargetMode="External"/><Relationship Id="rId3" Type="http://schemas.openxmlformats.org/officeDocument/2006/relationships/image" Target="../media/image3.png"/><Relationship Id="rId7" Type="http://schemas.openxmlformats.org/officeDocument/2006/relationships/hyperlink" Target="http://www.rewordinggenerator.com/order/?service=2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rewordinggenerator.com/order/" TargetMode="External"/><Relationship Id="rId5" Type="http://schemas.openxmlformats.org/officeDocument/2006/relationships/hyperlink" Target="http://www.rewordinggenerator.com/our-reword-sentence-generator-services/" TargetMode="External"/><Relationship Id="rId4" Type="http://schemas.openxmlformats.org/officeDocument/2006/relationships/image" Target="../media/image4.jpg"/><Relationship Id="rId9" Type="http://schemas.openxmlformats.org/officeDocument/2006/relationships/hyperlink" Target="http://www.rewordinggenerator.com/order/?service=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wordinggenerator.com/why-reword-a-paragraph-generator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rewordinggenerator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wordinggenerator.com/how-reword-my-essay-generator-works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rewordinggenerator.com/orde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rewordinggenerator.com/why-reword-a-paragraph-generato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rewordinggenerator.com/order/" TargetMode="Externa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rewordinggenerator.com/order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yppt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5130800" y="4175632"/>
            <a:ext cx="4022471" cy="2682367"/>
          </a:xfrm>
          <a:custGeom>
            <a:avLst/>
            <a:gdLst/>
            <a:ahLst/>
            <a:cxnLst/>
            <a:rect l="l" t="t" r="r" b="b"/>
            <a:pathLst>
              <a:path w="4022471" h="2682367">
                <a:moveTo>
                  <a:pt x="4013200" y="6182"/>
                </a:moveTo>
                <a:lnTo>
                  <a:pt x="2" y="2682365"/>
                </a:lnTo>
              </a:path>
              <a:path w="4022471" h="2682367">
                <a:moveTo>
                  <a:pt x="4" y="2682365"/>
                </a:moveTo>
                <a:lnTo>
                  <a:pt x="4013200" y="6182"/>
                </a:lnTo>
              </a:path>
            </a:pathLst>
          </a:custGeom>
          <a:ln w="9534">
            <a:solidFill>
              <a:srgbClr val="5FCAE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042658" y="0"/>
            <a:ext cx="1219200" cy="6857999"/>
          </a:xfrm>
          <a:custGeom>
            <a:avLst/>
            <a:gdLst/>
            <a:ahLst/>
            <a:cxnLst/>
            <a:rect l="l" t="t" r="r" b="b"/>
            <a:pathLst>
              <a:path w="1219200" h="6857999">
                <a:moveTo>
                  <a:pt x="0" y="1"/>
                </a:moveTo>
                <a:lnTo>
                  <a:pt x="1219199" y="6857998"/>
                </a:lnTo>
              </a:path>
              <a:path w="1219200" h="6857999">
                <a:moveTo>
                  <a:pt x="1219199" y="6857998"/>
                </a:moveTo>
                <a:lnTo>
                  <a:pt x="0" y="0"/>
                </a:lnTo>
              </a:path>
            </a:pathLst>
          </a:custGeom>
          <a:ln w="9534">
            <a:solidFill>
              <a:srgbClr val="5FCAE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91908" y="0"/>
            <a:ext cx="2269474" cy="6866466"/>
          </a:xfrm>
          <a:custGeom>
            <a:avLst/>
            <a:gdLst/>
            <a:ahLst/>
            <a:cxnLst/>
            <a:rect l="l" t="t" r="r" b="b"/>
            <a:pathLst>
              <a:path w="2269474" h="6866466">
                <a:moveTo>
                  <a:pt x="2252091" y="8203"/>
                </a:moveTo>
                <a:lnTo>
                  <a:pt x="2023491" y="0"/>
                </a:lnTo>
                <a:lnTo>
                  <a:pt x="0" y="6857998"/>
                </a:lnTo>
                <a:lnTo>
                  <a:pt x="2252091" y="6857998"/>
                </a:lnTo>
                <a:lnTo>
                  <a:pt x="2252091" y="8203"/>
                </a:lnTo>
                <a:close/>
              </a:path>
            </a:pathLst>
          </a:custGeom>
          <a:solidFill>
            <a:srgbClr val="5FCA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205218" y="-8508"/>
            <a:ext cx="1948039" cy="6866508"/>
          </a:xfrm>
          <a:custGeom>
            <a:avLst/>
            <a:gdLst/>
            <a:ahLst/>
            <a:cxnLst/>
            <a:rect l="l" t="t" r="r" b="b"/>
            <a:pathLst>
              <a:path w="1948039" h="6866508">
                <a:moveTo>
                  <a:pt x="1938781" y="8508"/>
                </a:moveTo>
                <a:lnTo>
                  <a:pt x="1489" y="8508"/>
                </a:lnTo>
                <a:lnTo>
                  <a:pt x="1202181" y="6866507"/>
                </a:lnTo>
                <a:lnTo>
                  <a:pt x="1938781" y="6866507"/>
                </a:lnTo>
                <a:lnTo>
                  <a:pt x="1938781" y="8508"/>
                </a:lnTo>
                <a:close/>
              </a:path>
            </a:pathLst>
          </a:custGeom>
          <a:solidFill>
            <a:srgbClr val="5FCA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637908" y="3920108"/>
            <a:ext cx="2513584" cy="2937889"/>
          </a:xfrm>
          <a:custGeom>
            <a:avLst/>
            <a:gdLst/>
            <a:ahLst/>
            <a:cxnLst/>
            <a:rect l="l" t="t" r="r" b="b"/>
            <a:pathLst>
              <a:path w="2513584" h="2937889">
                <a:moveTo>
                  <a:pt x="2506091" y="1041"/>
                </a:moveTo>
                <a:lnTo>
                  <a:pt x="0" y="2937889"/>
                </a:lnTo>
                <a:lnTo>
                  <a:pt x="2506091" y="2937889"/>
                </a:lnTo>
                <a:lnTo>
                  <a:pt x="2506091" y="1041"/>
                </a:lnTo>
                <a:close/>
              </a:path>
            </a:pathLst>
          </a:custGeom>
          <a:solidFill>
            <a:srgbClr val="17AF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10400" y="-8508"/>
            <a:ext cx="2142871" cy="6866508"/>
          </a:xfrm>
          <a:custGeom>
            <a:avLst/>
            <a:gdLst/>
            <a:ahLst/>
            <a:cxnLst/>
            <a:rect l="l" t="t" r="r" b="b"/>
            <a:pathLst>
              <a:path w="2142871" h="6866508">
                <a:moveTo>
                  <a:pt x="2133600" y="6858315"/>
                </a:moveTo>
                <a:lnTo>
                  <a:pt x="2133600" y="8508"/>
                </a:lnTo>
                <a:lnTo>
                  <a:pt x="2300" y="8508"/>
                </a:lnTo>
                <a:lnTo>
                  <a:pt x="1856739" y="6866507"/>
                </a:lnTo>
                <a:lnTo>
                  <a:pt x="2133600" y="6858315"/>
                </a:lnTo>
                <a:close/>
              </a:path>
            </a:pathLst>
          </a:custGeom>
          <a:solidFill>
            <a:srgbClr val="17AF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295767" y="-8508"/>
            <a:ext cx="857503" cy="6866508"/>
          </a:xfrm>
          <a:custGeom>
            <a:avLst/>
            <a:gdLst/>
            <a:ahLst/>
            <a:cxnLst/>
            <a:rect l="l" t="t" r="r" b="b"/>
            <a:pathLst>
              <a:path w="857503" h="6866508">
                <a:moveTo>
                  <a:pt x="848232" y="8508"/>
                </a:moveTo>
                <a:lnTo>
                  <a:pt x="676198" y="8508"/>
                </a:lnTo>
                <a:lnTo>
                  <a:pt x="0" y="6866507"/>
                </a:lnTo>
                <a:lnTo>
                  <a:pt x="848232" y="6866507"/>
                </a:lnTo>
                <a:lnTo>
                  <a:pt x="848232" y="8508"/>
                </a:lnTo>
                <a:close/>
              </a:path>
            </a:pathLst>
          </a:custGeom>
          <a:solidFill>
            <a:srgbClr val="2D83C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094218" y="-8508"/>
            <a:ext cx="1066735" cy="6866507"/>
          </a:xfrm>
          <a:custGeom>
            <a:avLst/>
            <a:gdLst/>
            <a:ahLst/>
            <a:cxnLst/>
            <a:rect l="l" t="t" r="r" b="b"/>
            <a:pathLst>
              <a:path w="1066735" h="6866507">
                <a:moveTo>
                  <a:pt x="1049781" y="8508"/>
                </a:moveTo>
                <a:lnTo>
                  <a:pt x="1163" y="8508"/>
                </a:lnTo>
                <a:lnTo>
                  <a:pt x="938529" y="6866507"/>
                </a:lnTo>
                <a:lnTo>
                  <a:pt x="1049781" y="6866507"/>
                </a:lnTo>
                <a:lnTo>
                  <a:pt x="1049781" y="8508"/>
                </a:lnTo>
                <a:close/>
              </a:path>
            </a:pathLst>
          </a:custGeom>
          <a:solidFill>
            <a:srgbClr val="2261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068818" y="4893691"/>
            <a:ext cx="1093977" cy="1964308"/>
          </a:xfrm>
          <a:custGeom>
            <a:avLst/>
            <a:gdLst/>
            <a:ahLst/>
            <a:cxnLst/>
            <a:rect l="l" t="t" r="r" b="b"/>
            <a:pathLst>
              <a:path w="1093977" h="1964308">
                <a:moveTo>
                  <a:pt x="1075181" y="1959306"/>
                </a:moveTo>
                <a:lnTo>
                  <a:pt x="1075181" y="24742"/>
                </a:lnTo>
                <a:lnTo>
                  <a:pt x="0" y="1964307"/>
                </a:lnTo>
                <a:lnTo>
                  <a:pt x="316" y="1964307"/>
                </a:lnTo>
                <a:lnTo>
                  <a:pt x="1075181" y="1959306"/>
                </a:lnTo>
                <a:close/>
              </a:path>
            </a:pathLst>
          </a:custGeom>
          <a:solidFill>
            <a:srgbClr val="17AF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8465" y="-8508"/>
            <a:ext cx="863595" cy="5698108"/>
          </a:xfrm>
          <a:custGeom>
            <a:avLst/>
            <a:gdLst/>
            <a:ahLst/>
            <a:cxnLst/>
            <a:rect l="l" t="t" r="r" b="b"/>
            <a:pathLst>
              <a:path w="863595" h="5698108">
                <a:moveTo>
                  <a:pt x="863595" y="17017"/>
                </a:moveTo>
                <a:lnTo>
                  <a:pt x="863595" y="8508"/>
                </a:lnTo>
                <a:lnTo>
                  <a:pt x="8465" y="8508"/>
                </a:lnTo>
                <a:lnTo>
                  <a:pt x="8465" y="5642416"/>
                </a:lnTo>
                <a:lnTo>
                  <a:pt x="863595" y="17017"/>
                </a:lnTo>
                <a:close/>
              </a:path>
            </a:pathLst>
          </a:custGeom>
          <a:solidFill>
            <a:srgbClr val="5FCA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31862" y="2714371"/>
            <a:ext cx="6381750" cy="0"/>
          </a:xfrm>
          <a:custGeom>
            <a:avLst/>
            <a:gdLst/>
            <a:ahLst/>
            <a:cxnLst/>
            <a:rect l="l" t="t" r="r" b="b"/>
            <a:pathLst>
              <a:path w="6381750">
                <a:moveTo>
                  <a:pt x="0" y="0"/>
                </a:moveTo>
                <a:lnTo>
                  <a:pt x="6381750" y="0"/>
                </a:lnTo>
              </a:path>
            </a:pathLst>
          </a:custGeom>
          <a:ln w="39370">
            <a:solidFill>
              <a:srgbClr val="3ECDE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85" y="5053837"/>
            <a:ext cx="6999732" cy="18041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20102" y="2045227"/>
            <a:ext cx="3321093" cy="7121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610"/>
              </a:lnSpc>
              <a:spcBef>
                <a:spcPts val="280"/>
              </a:spcBef>
            </a:pPr>
            <a:r>
              <a:rPr sz="5400" spc="-219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R</a:t>
            </a:r>
            <a:r>
              <a:rPr sz="5400" spc="-25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e</a:t>
            </a:r>
            <a:r>
              <a:rPr sz="5400" spc="25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w</a:t>
            </a:r>
            <a:r>
              <a:rPr sz="5400" spc="19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o</a:t>
            </a:r>
            <a:r>
              <a:rPr sz="5400" spc="0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rd</a:t>
            </a:r>
            <a:r>
              <a:rPr sz="5400" spc="19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i</a:t>
            </a:r>
            <a:r>
              <a:rPr sz="5400" spc="-29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n</a:t>
            </a:r>
            <a:r>
              <a:rPr sz="5400" spc="0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g</a:t>
            </a:r>
            <a:endParaRPr sz="54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02358" y="2045227"/>
            <a:ext cx="3129295" cy="7121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610"/>
              </a:lnSpc>
              <a:spcBef>
                <a:spcPts val="280"/>
              </a:spcBef>
            </a:pPr>
            <a:r>
              <a:rPr sz="5400" spc="0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g</a:t>
            </a:r>
            <a:r>
              <a:rPr sz="5400" spc="-34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e</a:t>
            </a:r>
            <a:r>
              <a:rPr sz="5400" spc="-29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n</a:t>
            </a:r>
            <a:r>
              <a:rPr sz="5400" spc="-25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e</a:t>
            </a:r>
            <a:r>
              <a:rPr sz="5400" spc="0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ra</a:t>
            </a:r>
            <a:r>
              <a:rPr sz="5400" spc="39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t</a:t>
            </a:r>
            <a:r>
              <a:rPr sz="5400" spc="19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o</a:t>
            </a:r>
            <a:r>
              <a:rPr sz="5400" spc="0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r</a:t>
            </a:r>
            <a:endParaRPr sz="5400">
              <a:latin typeface="Trebuchet MS"/>
              <a:cs typeface="Trebuchet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481326" y="2922166"/>
            <a:ext cx="479167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75"/>
              </a:lnSpc>
              <a:spcBef>
                <a:spcPts val="128"/>
              </a:spcBef>
            </a:pPr>
            <a:r>
              <a:rPr sz="2400" spc="-9" dirty="0" smtClean="0">
                <a:solidFill>
                  <a:srgbClr val="950000"/>
                </a:solidFill>
                <a:latin typeface="Trebuchet MS"/>
                <a:cs typeface="Trebuchet MS"/>
              </a:rPr>
              <a:t>E</a:t>
            </a:r>
            <a:r>
              <a:rPr sz="2400" spc="9" dirty="0" smtClean="0">
                <a:solidFill>
                  <a:srgbClr val="950000"/>
                </a:solidFill>
                <a:latin typeface="Trebuchet MS"/>
                <a:cs typeface="Trebuchet MS"/>
              </a:rPr>
              <a:t>ff</a:t>
            </a:r>
            <a:r>
              <a:rPr sz="2400" spc="-9" dirty="0" smtClean="0">
                <a:solidFill>
                  <a:srgbClr val="950000"/>
                </a:solidFill>
                <a:latin typeface="Trebuchet MS"/>
                <a:cs typeface="Trebuchet MS"/>
              </a:rPr>
              <a:t>i</a:t>
            </a:r>
            <a:r>
              <a:rPr sz="2400" spc="4" dirty="0" smtClean="0">
                <a:solidFill>
                  <a:srgbClr val="950000"/>
                </a:solidFill>
                <a:latin typeface="Trebuchet MS"/>
                <a:cs typeface="Trebuchet MS"/>
              </a:rPr>
              <a:t>c</a:t>
            </a:r>
            <a:r>
              <a:rPr sz="2400" spc="-9" dirty="0" smtClean="0">
                <a:solidFill>
                  <a:srgbClr val="950000"/>
                </a:solidFill>
                <a:latin typeface="Trebuchet MS"/>
                <a:cs typeface="Trebuchet MS"/>
              </a:rPr>
              <a:t>i</a:t>
            </a:r>
            <a:r>
              <a:rPr sz="2400" spc="-34" dirty="0" smtClean="0">
                <a:solidFill>
                  <a:srgbClr val="950000"/>
                </a:solidFill>
                <a:latin typeface="Trebuchet MS"/>
                <a:cs typeface="Trebuchet MS"/>
              </a:rPr>
              <a:t>en</a:t>
            </a:r>
            <a:r>
              <a:rPr sz="2400" spc="0" dirty="0" smtClean="0">
                <a:solidFill>
                  <a:srgbClr val="950000"/>
                </a:solidFill>
                <a:latin typeface="Trebuchet MS"/>
                <a:cs typeface="Trebuchet MS"/>
              </a:rPr>
              <a:t>t</a:t>
            </a:r>
            <a:r>
              <a:rPr sz="2400" spc="-24" dirty="0" smtClean="0">
                <a:solidFill>
                  <a:srgbClr val="950000"/>
                </a:solidFill>
                <a:latin typeface="Trebuchet MS"/>
                <a:cs typeface="Trebuchet MS"/>
              </a:rPr>
              <a:t> </a:t>
            </a:r>
            <a:r>
              <a:rPr sz="2400" spc="9" dirty="0" smtClean="0">
                <a:solidFill>
                  <a:srgbClr val="950000"/>
                </a:solidFill>
                <a:latin typeface="Trebuchet MS"/>
                <a:cs typeface="Trebuchet MS"/>
              </a:rPr>
              <a:t>a</a:t>
            </a:r>
            <a:r>
              <a:rPr sz="2400" spc="-34" dirty="0" smtClean="0">
                <a:solidFill>
                  <a:srgbClr val="950000"/>
                </a:solidFill>
                <a:latin typeface="Trebuchet MS"/>
                <a:cs typeface="Trebuchet MS"/>
              </a:rPr>
              <a:t>n</a:t>
            </a:r>
            <a:r>
              <a:rPr sz="2400" spc="0" dirty="0" smtClean="0">
                <a:solidFill>
                  <a:srgbClr val="950000"/>
                </a:solidFill>
                <a:latin typeface="Trebuchet MS"/>
                <a:cs typeface="Trebuchet MS"/>
              </a:rPr>
              <a:t>d</a:t>
            </a:r>
            <a:r>
              <a:rPr sz="2400" spc="34" dirty="0" smtClean="0">
                <a:solidFill>
                  <a:srgbClr val="950000"/>
                </a:solidFill>
                <a:latin typeface="Trebuchet MS"/>
                <a:cs typeface="Trebuchet MS"/>
              </a:rPr>
              <a:t> </a:t>
            </a:r>
            <a:r>
              <a:rPr sz="2400" spc="-34" dirty="0" smtClean="0">
                <a:solidFill>
                  <a:srgbClr val="950000"/>
                </a:solidFill>
                <a:latin typeface="Trebuchet MS"/>
                <a:cs typeface="Trebuchet MS"/>
              </a:rPr>
              <a:t>r</a:t>
            </a:r>
            <a:r>
              <a:rPr sz="2400" spc="9" dirty="0" smtClean="0">
                <a:solidFill>
                  <a:srgbClr val="950000"/>
                </a:solidFill>
                <a:latin typeface="Trebuchet MS"/>
                <a:cs typeface="Trebuchet MS"/>
              </a:rPr>
              <a:t>ap</a:t>
            </a:r>
            <a:r>
              <a:rPr sz="2400" spc="-9" dirty="0" smtClean="0">
                <a:solidFill>
                  <a:srgbClr val="950000"/>
                </a:solidFill>
                <a:latin typeface="Trebuchet MS"/>
                <a:cs typeface="Trebuchet MS"/>
              </a:rPr>
              <a:t>i</a:t>
            </a:r>
            <a:r>
              <a:rPr sz="2400" spc="0" dirty="0" smtClean="0">
                <a:solidFill>
                  <a:srgbClr val="950000"/>
                </a:solidFill>
                <a:latin typeface="Trebuchet MS"/>
                <a:cs typeface="Trebuchet MS"/>
              </a:rPr>
              <a:t>d</a:t>
            </a:r>
            <a:r>
              <a:rPr sz="2400" spc="34" dirty="0" smtClean="0">
                <a:solidFill>
                  <a:srgbClr val="950000"/>
                </a:solidFill>
                <a:latin typeface="Trebuchet MS"/>
                <a:cs typeface="Trebuchet MS"/>
              </a:rPr>
              <a:t> </a:t>
            </a:r>
            <a:r>
              <a:rPr sz="2400" spc="-34" dirty="0" smtClean="0">
                <a:solidFill>
                  <a:srgbClr val="950000"/>
                </a:solidFill>
                <a:latin typeface="Trebuchet MS"/>
                <a:cs typeface="Trebuchet MS"/>
              </a:rPr>
              <a:t>re</a:t>
            </a:r>
            <a:r>
              <a:rPr sz="2400" spc="9" dirty="0" smtClean="0">
                <a:solidFill>
                  <a:srgbClr val="950000"/>
                </a:solidFill>
                <a:latin typeface="Trebuchet MS"/>
                <a:cs typeface="Trebuchet MS"/>
              </a:rPr>
              <a:t>w</a:t>
            </a:r>
            <a:r>
              <a:rPr sz="2400" spc="-14" dirty="0" smtClean="0">
                <a:solidFill>
                  <a:srgbClr val="950000"/>
                </a:solidFill>
                <a:latin typeface="Trebuchet MS"/>
                <a:cs typeface="Trebuchet MS"/>
              </a:rPr>
              <a:t>o</a:t>
            </a:r>
            <a:r>
              <a:rPr sz="2400" spc="-34" dirty="0" smtClean="0">
                <a:solidFill>
                  <a:srgbClr val="950000"/>
                </a:solidFill>
                <a:latin typeface="Trebuchet MS"/>
                <a:cs typeface="Trebuchet MS"/>
              </a:rPr>
              <a:t>r</a:t>
            </a:r>
            <a:r>
              <a:rPr sz="2400" spc="9" dirty="0" smtClean="0">
                <a:solidFill>
                  <a:srgbClr val="950000"/>
                </a:solidFill>
                <a:latin typeface="Trebuchet MS"/>
                <a:cs typeface="Trebuchet MS"/>
              </a:rPr>
              <a:t>d</a:t>
            </a:r>
            <a:r>
              <a:rPr sz="2400" spc="-9" dirty="0" smtClean="0">
                <a:solidFill>
                  <a:srgbClr val="950000"/>
                </a:solidFill>
                <a:latin typeface="Trebuchet MS"/>
                <a:cs typeface="Trebuchet MS"/>
              </a:rPr>
              <a:t>i</a:t>
            </a:r>
            <a:r>
              <a:rPr sz="2400" spc="-34" dirty="0" smtClean="0">
                <a:solidFill>
                  <a:srgbClr val="950000"/>
                </a:solidFill>
                <a:latin typeface="Trebuchet MS"/>
                <a:cs typeface="Trebuchet MS"/>
              </a:rPr>
              <a:t>n</a:t>
            </a:r>
            <a:r>
              <a:rPr sz="2400" spc="0" dirty="0" smtClean="0">
                <a:solidFill>
                  <a:srgbClr val="950000"/>
                </a:solidFill>
                <a:latin typeface="Trebuchet MS"/>
                <a:cs typeface="Trebuchet MS"/>
              </a:rPr>
              <a:t>g</a:t>
            </a:r>
            <a:r>
              <a:rPr sz="2400" spc="169" dirty="0" smtClean="0">
                <a:solidFill>
                  <a:srgbClr val="950000"/>
                </a:solidFill>
                <a:latin typeface="Trebuchet MS"/>
                <a:cs typeface="Trebuchet MS"/>
              </a:rPr>
              <a:t> </a:t>
            </a:r>
            <a:r>
              <a:rPr sz="2400" spc="0" dirty="0" smtClean="0">
                <a:solidFill>
                  <a:srgbClr val="950000"/>
                </a:solidFill>
                <a:latin typeface="Trebuchet MS"/>
                <a:cs typeface="Trebuchet MS"/>
              </a:rPr>
              <a:t>H</a:t>
            </a:r>
            <a:r>
              <a:rPr sz="2400" spc="-29" dirty="0" smtClean="0">
                <a:solidFill>
                  <a:srgbClr val="950000"/>
                </a:solidFill>
                <a:latin typeface="Trebuchet MS"/>
                <a:cs typeface="Trebuchet MS"/>
              </a:rPr>
              <a:t>e</a:t>
            </a:r>
            <a:r>
              <a:rPr sz="2400" spc="-34" dirty="0" smtClean="0">
                <a:solidFill>
                  <a:srgbClr val="950000"/>
                </a:solidFill>
                <a:latin typeface="Trebuchet MS"/>
                <a:cs typeface="Trebuchet MS"/>
              </a:rPr>
              <a:t>l</a:t>
            </a:r>
            <a:r>
              <a:rPr sz="2400" spc="0" dirty="0" smtClean="0">
                <a:solidFill>
                  <a:srgbClr val="950000"/>
                </a:solidFill>
                <a:latin typeface="Trebuchet MS"/>
                <a:cs typeface="Trebuchet MS"/>
              </a:rPr>
              <a:t>p</a:t>
            </a:r>
            <a:endParaRPr sz="2400">
              <a:latin typeface="Trebuchet MS"/>
              <a:cs typeface="Trebuchet MS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855" y="359331"/>
            <a:ext cx="2474030" cy="55388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-8466" y="4013200"/>
            <a:ext cx="457196" cy="2853266"/>
          </a:xfrm>
          <a:custGeom>
            <a:avLst/>
            <a:gdLst/>
            <a:ahLst/>
            <a:cxnLst/>
            <a:rect l="l" t="t" r="r" b="b"/>
            <a:pathLst>
              <a:path w="457196" h="2853266">
                <a:moveTo>
                  <a:pt x="8466" y="52840"/>
                </a:moveTo>
                <a:lnTo>
                  <a:pt x="8466" y="2844798"/>
                </a:lnTo>
                <a:lnTo>
                  <a:pt x="455839" y="2844798"/>
                </a:lnTo>
                <a:lnTo>
                  <a:pt x="8466" y="52840"/>
                </a:lnTo>
                <a:close/>
              </a:path>
            </a:pathLst>
          </a:custGeom>
          <a:solidFill>
            <a:srgbClr val="5FCA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130800" y="4175632"/>
            <a:ext cx="4022471" cy="2682367"/>
          </a:xfrm>
          <a:custGeom>
            <a:avLst/>
            <a:gdLst/>
            <a:ahLst/>
            <a:cxnLst/>
            <a:rect l="l" t="t" r="r" b="b"/>
            <a:pathLst>
              <a:path w="4022471" h="2682367">
                <a:moveTo>
                  <a:pt x="4013200" y="6182"/>
                </a:moveTo>
                <a:lnTo>
                  <a:pt x="2" y="2682365"/>
                </a:lnTo>
              </a:path>
              <a:path w="4022471" h="2682367">
                <a:moveTo>
                  <a:pt x="4" y="2682365"/>
                </a:moveTo>
                <a:lnTo>
                  <a:pt x="4013200" y="6182"/>
                </a:lnTo>
              </a:path>
            </a:pathLst>
          </a:custGeom>
          <a:ln w="9534">
            <a:solidFill>
              <a:srgbClr val="5FCAE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042658" y="0"/>
            <a:ext cx="1219200" cy="6857999"/>
          </a:xfrm>
          <a:custGeom>
            <a:avLst/>
            <a:gdLst/>
            <a:ahLst/>
            <a:cxnLst/>
            <a:rect l="l" t="t" r="r" b="b"/>
            <a:pathLst>
              <a:path w="1219200" h="6857999">
                <a:moveTo>
                  <a:pt x="0" y="1"/>
                </a:moveTo>
                <a:lnTo>
                  <a:pt x="1219199" y="6857998"/>
                </a:lnTo>
              </a:path>
              <a:path w="1219200" h="6857999">
                <a:moveTo>
                  <a:pt x="1219199" y="6857998"/>
                </a:moveTo>
                <a:lnTo>
                  <a:pt x="0" y="0"/>
                </a:lnTo>
              </a:path>
            </a:pathLst>
          </a:custGeom>
          <a:ln w="9534">
            <a:solidFill>
              <a:srgbClr val="5FCAE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91908" y="0"/>
            <a:ext cx="2269474" cy="6866466"/>
          </a:xfrm>
          <a:custGeom>
            <a:avLst/>
            <a:gdLst/>
            <a:ahLst/>
            <a:cxnLst/>
            <a:rect l="l" t="t" r="r" b="b"/>
            <a:pathLst>
              <a:path w="2269474" h="6866466">
                <a:moveTo>
                  <a:pt x="2252091" y="8203"/>
                </a:moveTo>
                <a:lnTo>
                  <a:pt x="2023491" y="0"/>
                </a:lnTo>
                <a:lnTo>
                  <a:pt x="0" y="6857998"/>
                </a:lnTo>
                <a:lnTo>
                  <a:pt x="2252091" y="6857998"/>
                </a:lnTo>
                <a:lnTo>
                  <a:pt x="2252091" y="8203"/>
                </a:lnTo>
                <a:close/>
              </a:path>
            </a:pathLst>
          </a:custGeom>
          <a:solidFill>
            <a:srgbClr val="5FCA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205218" y="-8508"/>
            <a:ext cx="1948039" cy="6866508"/>
          </a:xfrm>
          <a:custGeom>
            <a:avLst/>
            <a:gdLst/>
            <a:ahLst/>
            <a:cxnLst/>
            <a:rect l="l" t="t" r="r" b="b"/>
            <a:pathLst>
              <a:path w="1948039" h="6866508">
                <a:moveTo>
                  <a:pt x="1938781" y="8508"/>
                </a:moveTo>
                <a:lnTo>
                  <a:pt x="1489" y="8508"/>
                </a:lnTo>
                <a:lnTo>
                  <a:pt x="1202181" y="6866507"/>
                </a:lnTo>
                <a:lnTo>
                  <a:pt x="1938781" y="6866507"/>
                </a:lnTo>
                <a:lnTo>
                  <a:pt x="1938781" y="8508"/>
                </a:lnTo>
                <a:close/>
              </a:path>
            </a:pathLst>
          </a:custGeom>
          <a:solidFill>
            <a:srgbClr val="5FCA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637908" y="3920108"/>
            <a:ext cx="2513584" cy="2937889"/>
          </a:xfrm>
          <a:custGeom>
            <a:avLst/>
            <a:gdLst/>
            <a:ahLst/>
            <a:cxnLst/>
            <a:rect l="l" t="t" r="r" b="b"/>
            <a:pathLst>
              <a:path w="2513584" h="2937889">
                <a:moveTo>
                  <a:pt x="2506091" y="1041"/>
                </a:moveTo>
                <a:lnTo>
                  <a:pt x="0" y="2937889"/>
                </a:lnTo>
                <a:lnTo>
                  <a:pt x="2506091" y="2937889"/>
                </a:lnTo>
                <a:lnTo>
                  <a:pt x="2506091" y="1041"/>
                </a:lnTo>
                <a:close/>
              </a:path>
            </a:pathLst>
          </a:custGeom>
          <a:solidFill>
            <a:srgbClr val="17AF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010400" y="-8508"/>
            <a:ext cx="2142871" cy="6866508"/>
          </a:xfrm>
          <a:custGeom>
            <a:avLst/>
            <a:gdLst/>
            <a:ahLst/>
            <a:cxnLst/>
            <a:rect l="l" t="t" r="r" b="b"/>
            <a:pathLst>
              <a:path w="2142871" h="6866508">
                <a:moveTo>
                  <a:pt x="2133600" y="6858315"/>
                </a:moveTo>
                <a:lnTo>
                  <a:pt x="2133600" y="8508"/>
                </a:lnTo>
                <a:lnTo>
                  <a:pt x="2300" y="8508"/>
                </a:lnTo>
                <a:lnTo>
                  <a:pt x="1856739" y="6866507"/>
                </a:lnTo>
                <a:lnTo>
                  <a:pt x="2133600" y="6858315"/>
                </a:lnTo>
                <a:close/>
              </a:path>
            </a:pathLst>
          </a:custGeom>
          <a:solidFill>
            <a:srgbClr val="17AF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295767" y="-8508"/>
            <a:ext cx="857503" cy="6866508"/>
          </a:xfrm>
          <a:custGeom>
            <a:avLst/>
            <a:gdLst/>
            <a:ahLst/>
            <a:cxnLst/>
            <a:rect l="l" t="t" r="r" b="b"/>
            <a:pathLst>
              <a:path w="857503" h="6866508">
                <a:moveTo>
                  <a:pt x="848232" y="8508"/>
                </a:moveTo>
                <a:lnTo>
                  <a:pt x="676198" y="8508"/>
                </a:lnTo>
                <a:lnTo>
                  <a:pt x="0" y="6866507"/>
                </a:lnTo>
                <a:lnTo>
                  <a:pt x="848232" y="6866507"/>
                </a:lnTo>
                <a:lnTo>
                  <a:pt x="848232" y="8508"/>
                </a:lnTo>
                <a:close/>
              </a:path>
            </a:pathLst>
          </a:custGeom>
          <a:solidFill>
            <a:srgbClr val="2D83C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094218" y="-8508"/>
            <a:ext cx="1066735" cy="6866507"/>
          </a:xfrm>
          <a:custGeom>
            <a:avLst/>
            <a:gdLst/>
            <a:ahLst/>
            <a:cxnLst/>
            <a:rect l="l" t="t" r="r" b="b"/>
            <a:pathLst>
              <a:path w="1066735" h="6866507">
                <a:moveTo>
                  <a:pt x="1049781" y="8508"/>
                </a:moveTo>
                <a:lnTo>
                  <a:pt x="1163" y="8508"/>
                </a:lnTo>
                <a:lnTo>
                  <a:pt x="938529" y="6866507"/>
                </a:lnTo>
                <a:lnTo>
                  <a:pt x="1049781" y="6866507"/>
                </a:lnTo>
                <a:lnTo>
                  <a:pt x="1049781" y="8508"/>
                </a:lnTo>
                <a:close/>
              </a:path>
            </a:pathLst>
          </a:custGeom>
          <a:solidFill>
            <a:srgbClr val="2261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068818" y="4893691"/>
            <a:ext cx="1093977" cy="1964308"/>
          </a:xfrm>
          <a:custGeom>
            <a:avLst/>
            <a:gdLst/>
            <a:ahLst/>
            <a:cxnLst/>
            <a:rect l="l" t="t" r="r" b="b"/>
            <a:pathLst>
              <a:path w="1093977" h="1964308">
                <a:moveTo>
                  <a:pt x="1075181" y="1959306"/>
                </a:moveTo>
                <a:lnTo>
                  <a:pt x="1075181" y="24742"/>
                </a:lnTo>
                <a:lnTo>
                  <a:pt x="0" y="1964307"/>
                </a:lnTo>
                <a:lnTo>
                  <a:pt x="316" y="1964307"/>
                </a:lnTo>
                <a:lnTo>
                  <a:pt x="1075181" y="1959306"/>
                </a:lnTo>
                <a:close/>
              </a:path>
            </a:pathLst>
          </a:custGeom>
          <a:solidFill>
            <a:srgbClr val="17AF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785" y="5053837"/>
            <a:ext cx="6999732" cy="18041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688975" y="352649"/>
            <a:ext cx="1901251" cy="4832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4"/>
              </a:lnSpc>
              <a:spcBef>
                <a:spcPts val="190"/>
              </a:spcBef>
            </a:pPr>
            <a:r>
              <a:rPr sz="3600" u="heavy" spc="-25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A</a:t>
            </a:r>
            <a:r>
              <a:rPr sz="3600" u="heavy" spc="14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bo</a:t>
            </a:r>
            <a:r>
              <a:rPr sz="3600" u="heavy" spc="-14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u</a:t>
            </a:r>
            <a:r>
              <a:rPr sz="3600" u="heavy" spc="0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t</a:t>
            </a:r>
            <a:r>
              <a:rPr sz="3600" u="heavy" spc="-109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 </a:t>
            </a:r>
            <a:r>
              <a:rPr sz="3600" u="heavy" spc="0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Us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88975" y="1223285"/>
            <a:ext cx="6235568" cy="6645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305">
              <a:lnSpc>
                <a:spcPts val="2580"/>
              </a:lnSpc>
              <a:spcBef>
                <a:spcPts val="129"/>
              </a:spcBef>
            </a:pP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f</a:t>
            </a:r>
            <a:r>
              <a:rPr sz="2400" spc="264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4" dirty="0" smtClean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400" spc="-14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400" spc="214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wa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400" spc="279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5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400" spc="234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400" spc="-9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400" spc="219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9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400" spc="214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4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400" spc="-29" dirty="0" smtClean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400" spc="259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400" spc="59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400" spc="279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9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400" spc="214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ts val="2630"/>
              </a:lnSpc>
              <a:spcBef>
                <a:spcPts val="2"/>
              </a:spcBef>
            </a:pP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400" spc="-9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400" spc="14" dirty="0" smtClean="0">
                <a:solidFill>
                  <a:srgbClr val="404040"/>
                </a:solidFill>
                <a:latin typeface="Trebuchet MS"/>
                <a:cs typeface="Trebuchet MS"/>
              </a:rPr>
              <a:t>ff</a:t>
            </a:r>
            <a:r>
              <a:rPr sz="2400" spc="-29" dirty="0" smtClean="0">
                <a:solidFill>
                  <a:srgbClr val="404040"/>
                </a:solidFill>
                <a:latin typeface="Trebuchet MS"/>
                <a:cs typeface="Trebuchet MS"/>
              </a:rPr>
              <a:t>er</a:t>
            </a:r>
            <a:r>
              <a:rPr sz="2400" spc="39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400" spc="200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w</a:t>
            </a:r>
            <a:r>
              <a:rPr sz="2400" spc="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400" spc="-279" dirty="0" smtClean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,</a:t>
            </a:r>
            <a:r>
              <a:rPr sz="2400" spc="194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5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400" spc="-29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400" spc="139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9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r </a:t>
            </a:r>
            <a:r>
              <a:rPr sz="2400" spc="-582" dirty="0" smtClean="0">
                <a:solidFill>
                  <a:srgbClr val="3ECDE7"/>
                </a:solidFill>
                <a:latin typeface="Trebuchet MS"/>
                <a:cs typeface="Trebuchet MS"/>
              </a:rPr>
              <a:t> </a:t>
            </a:r>
            <a:r>
              <a:rPr sz="2400" u="heavy" spc="-2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re</a:t>
            </a:r>
            <a:r>
              <a:rPr sz="2400" u="heavy" spc="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w</a:t>
            </a:r>
            <a:r>
              <a:rPr sz="2400" u="heavy" spc="5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o</a:t>
            </a:r>
            <a:r>
              <a:rPr sz="2400" u="heavy" spc="-2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r</a:t>
            </a:r>
            <a:r>
              <a:rPr sz="2400" u="heavy" spc="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d</a:t>
            </a:r>
            <a:r>
              <a:rPr sz="2400" u="heavy" spc="-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i</a:t>
            </a:r>
            <a:r>
              <a:rPr sz="2400" u="heavy" spc="-34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n</a:t>
            </a:r>
            <a:r>
              <a:rPr sz="2400" u="heavy" spc="0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g </a:t>
            </a:r>
            <a:r>
              <a:rPr sz="2400" u="heavy" spc="-552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 </a:t>
            </a:r>
            <a:r>
              <a:rPr sz="2400" u="heavy" spc="6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g</a:t>
            </a:r>
            <a:r>
              <a:rPr sz="2400" u="heavy" spc="-2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e</a:t>
            </a:r>
            <a:r>
              <a:rPr sz="2400" u="heavy" spc="3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n</a:t>
            </a:r>
            <a:r>
              <a:rPr sz="2400" u="heavy" spc="-2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er</a:t>
            </a:r>
            <a:r>
              <a:rPr sz="2400" u="heavy" spc="14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a</a:t>
            </a:r>
            <a:r>
              <a:rPr sz="2400" u="heavy" spc="25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t</a:t>
            </a:r>
            <a:r>
              <a:rPr sz="2400" u="heavy" spc="-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o</a:t>
            </a:r>
            <a:r>
              <a:rPr sz="2400" u="heavy" spc="0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r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88975" y="1881272"/>
            <a:ext cx="279935" cy="3308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0"/>
              </a:lnSpc>
              <a:spcBef>
                <a:spcPts val="129"/>
              </a:spcBef>
            </a:pPr>
            <a:r>
              <a:rPr sz="2400" spc="-9" dirty="0" smtClean="0">
                <a:solidFill>
                  <a:srgbClr val="404040"/>
                </a:solidFill>
                <a:latin typeface="Trebuchet MS"/>
                <a:cs typeface="Trebuchet MS"/>
              </a:rPr>
              <a:t>is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99185" y="1881272"/>
            <a:ext cx="1479371" cy="3308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0"/>
              </a:lnSpc>
              <a:spcBef>
                <a:spcPts val="129"/>
              </a:spcBef>
            </a:pPr>
            <a:r>
              <a:rPr sz="2400" spc="19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2400" spc="169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x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ac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10561" y="1881272"/>
            <a:ext cx="2135372" cy="3308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0"/>
              </a:lnSpc>
              <a:spcBef>
                <a:spcPts val="129"/>
              </a:spcBef>
            </a:pP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ssis</a:t>
            </a:r>
            <a:r>
              <a:rPr sz="2400" spc="25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2400" spc="94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4" dirty="0" smtClean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400" spc="-14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70145" y="1881272"/>
            <a:ext cx="813461" cy="3308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0"/>
              </a:lnSpc>
              <a:spcBef>
                <a:spcPts val="129"/>
              </a:spcBef>
            </a:pP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400" spc="59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400" spc="-29" dirty="0" smtClean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23534" y="1881272"/>
            <a:ext cx="631804" cy="3308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0"/>
              </a:lnSpc>
              <a:spcBef>
                <a:spcPts val="129"/>
              </a:spcBef>
            </a:pP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400" spc="-29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686550" y="1881272"/>
            <a:ext cx="251374" cy="3308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0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88975" y="2215411"/>
            <a:ext cx="1023783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75"/>
              </a:lnSpc>
              <a:spcBef>
                <a:spcPts val="128"/>
              </a:spcBef>
            </a:pPr>
            <a:r>
              <a:rPr sz="2400" spc="-29" dirty="0" smtClean="0">
                <a:solidFill>
                  <a:srgbClr val="404040"/>
                </a:solidFill>
                <a:latin typeface="Trebuchet MS"/>
                <a:cs typeface="Trebuchet MS"/>
              </a:rPr>
              <a:t>re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w</a:t>
            </a:r>
            <a:r>
              <a:rPr sz="2400" spc="-9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400" spc="-29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814195" y="2215411"/>
            <a:ext cx="1419991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75"/>
              </a:lnSpc>
              <a:spcBef>
                <a:spcPts val="128"/>
              </a:spcBef>
            </a:pPr>
            <a:r>
              <a:rPr sz="2400" spc="69" dirty="0" smtClean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2400" spc="-29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400" spc="39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400" spc="-29" dirty="0" smtClean="0">
                <a:solidFill>
                  <a:srgbClr val="404040"/>
                </a:solidFill>
                <a:latin typeface="Trebuchet MS"/>
                <a:cs typeface="Trebuchet MS"/>
              </a:rPr>
              <a:t>er</a:t>
            </a:r>
            <a:r>
              <a:rPr sz="2400" spc="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400" spc="25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400" spc="59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30321" y="2215411"/>
            <a:ext cx="27984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75"/>
              </a:lnSpc>
              <a:spcBef>
                <a:spcPts val="128"/>
              </a:spcBef>
            </a:pPr>
            <a:r>
              <a:rPr sz="2400" spc="-4" dirty="0" smtClean="0">
                <a:solidFill>
                  <a:srgbClr val="404040"/>
                </a:solidFill>
                <a:latin typeface="Trebuchet MS"/>
                <a:cs typeface="Trebuchet MS"/>
              </a:rPr>
              <a:t>is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11575" y="2215411"/>
            <a:ext cx="40230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75"/>
              </a:lnSpc>
              <a:spcBef>
                <a:spcPts val="128"/>
              </a:spcBef>
            </a:pPr>
            <a:r>
              <a:rPr sz="2400" spc="14" dirty="0" smtClean="0">
                <a:solidFill>
                  <a:srgbClr val="404040"/>
                </a:solidFill>
                <a:latin typeface="Trebuchet MS"/>
                <a:cs typeface="Trebuchet MS"/>
              </a:rPr>
              <a:t>an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17035" y="2215411"/>
            <a:ext cx="96469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75"/>
              </a:lnSpc>
              <a:spcBef>
                <a:spcPts val="128"/>
              </a:spcBef>
            </a:pPr>
            <a:r>
              <a:rPr sz="2400" spc="-29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x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400" spc="39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400" spc="-29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84851" y="2215411"/>
            <a:ext cx="1636675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75"/>
              </a:lnSpc>
              <a:spcBef>
                <a:spcPts val="128"/>
              </a:spcBef>
            </a:pP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w</a:t>
            </a:r>
            <a:r>
              <a:rPr sz="2400" spc="-29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400" spc="-9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400" spc="25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400" spc="39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400" spc="597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w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975" y="2539386"/>
            <a:ext cx="6237354" cy="3308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0"/>
              </a:lnSpc>
              <a:spcBef>
                <a:spcPts val="129"/>
              </a:spcBef>
            </a:pPr>
            <a:r>
              <a:rPr sz="2400" spc="19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400" spc="-9" dirty="0" smtClean="0">
                <a:solidFill>
                  <a:srgbClr val="404040"/>
                </a:solidFill>
                <a:latin typeface="Trebuchet MS"/>
                <a:cs typeface="Trebuchet MS"/>
              </a:rPr>
              <a:t>k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400" spc="34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400" spc="-9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400" spc="19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400" spc="-9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400" spc="39" dirty="0" smtClean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400" spc="39" dirty="0" smtClean="0">
                <a:solidFill>
                  <a:srgbClr val="404040"/>
                </a:solidFill>
                <a:latin typeface="Trebuchet MS"/>
                <a:cs typeface="Trebuchet MS"/>
              </a:rPr>
              <a:t> r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w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400" spc="-9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400" spc="19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400" spc="109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9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400" spc="49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9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400" spc="-9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400" spc="39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wa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400" spc="49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9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8975" y="2873652"/>
            <a:ext cx="562714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75"/>
              </a:lnSpc>
              <a:spcBef>
                <a:spcPts val="128"/>
              </a:spcBef>
            </a:pPr>
            <a:r>
              <a:rPr sz="2400" spc="25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400" spc="442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9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400" spc="-29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400" spc="-9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2400" spc="59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400" spc="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400" spc="437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400" spc="59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400" spc="-29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400" spc="502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29" dirty="0" smtClean="0">
                <a:solidFill>
                  <a:srgbClr val="404040"/>
                </a:solidFill>
                <a:latin typeface="Trebuchet MS"/>
                <a:cs typeface="Trebuchet MS"/>
              </a:rPr>
              <a:t>re</a:t>
            </a:r>
            <a:r>
              <a:rPr sz="2400" spc="29" dirty="0" smtClean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400" spc="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400" spc="-9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400" spc="477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400" spc="19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400" spc="29" dirty="0" smtClean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400" spc="447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00546" y="2873652"/>
            <a:ext cx="523782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75"/>
              </a:lnSpc>
              <a:spcBef>
                <a:spcPts val="128"/>
              </a:spcBef>
            </a:pPr>
            <a:r>
              <a:rPr sz="2400" spc="25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975" y="3207408"/>
            <a:ext cx="6248829" cy="14464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29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x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400" spc="-29" dirty="0" smtClean="0">
                <a:solidFill>
                  <a:srgbClr val="404040"/>
                </a:solidFill>
                <a:latin typeface="Trebuchet MS"/>
                <a:cs typeface="Trebuchet MS"/>
              </a:rPr>
              <a:t>re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400" spc="64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2400" spc="244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w</a:t>
            </a:r>
            <a:r>
              <a:rPr sz="2400" spc="-9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400" spc="-29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400" spc="254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400" spc="-29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400" spc="219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400" spc="-9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400" spc="14" dirty="0" smtClean="0">
                <a:solidFill>
                  <a:srgbClr val="404040"/>
                </a:solidFill>
                <a:latin typeface="Trebuchet MS"/>
                <a:cs typeface="Trebuchet MS"/>
              </a:rPr>
              <a:t>ff</a:t>
            </a:r>
            <a:r>
              <a:rPr sz="2400" spc="-29" dirty="0" smtClean="0">
                <a:solidFill>
                  <a:srgbClr val="404040"/>
                </a:solidFill>
                <a:latin typeface="Trebuchet MS"/>
                <a:cs typeface="Trebuchet MS"/>
              </a:rPr>
              <a:t>er</a:t>
            </a:r>
            <a:r>
              <a:rPr sz="2400" spc="39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400" spc="274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4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400" spc="239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4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400" spc="199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2400" spc="-29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400" spc="-9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400" spc="29" dirty="0" smtClean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400" spc="-29" dirty="0" smtClean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400" spc="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2400" spc="-9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400" spc="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400" spc="-29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400" spc="-9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sm</a:t>
            </a:r>
            <a:r>
              <a:rPr sz="2400" spc="-14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4" dirty="0" smtClean="0">
                <a:solidFill>
                  <a:srgbClr val="404040"/>
                </a:solidFill>
                <a:latin typeface="Trebuchet MS"/>
                <a:cs typeface="Trebuchet MS"/>
              </a:rPr>
              <a:t>f</a:t>
            </a:r>
            <a:r>
              <a:rPr sz="2400" spc="-29" dirty="0" smtClean="0">
                <a:solidFill>
                  <a:srgbClr val="404040"/>
                </a:solidFill>
                <a:latin typeface="Trebuchet MS"/>
                <a:cs typeface="Trebuchet MS"/>
              </a:rPr>
              <a:t>re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400" spc="64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 h</a:t>
            </a:r>
            <a:r>
              <a:rPr sz="2400" spc="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400" spc="25" dirty="0" smtClean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400" spc="64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5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400" spc="-9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400" spc="25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400" spc="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400" spc="-29" dirty="0" smtClean="0">
                <a:solidFill>
                  <a:srgbClr val="404040"/>
                </a:solidFill>
                <a:latin typeface="Trebuchet MS"/>
                <a:cs typeface="Trebuchet MS"/>
              </a:rPr>
              <a:t>ll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400" spc="44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400" spc="-29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w</a:t>
            </a:r>
            <a:r>
              <a:rPr sz="2400" spc="39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29" dirty="0" smtClean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400" spc="-9" dirty="0" smtClean="0">
                <a:solidFill>
                  <a:srgbClr val="404040"/>
                </a:solidFill>
                <a:latin typeface="Trebuchet MS"/>
                <a:cs typeface="Trebuchet MS"/>
              </a:rPr>
              <a:t>oo</a:t>
            </a:r>
            <a:r>
              <a:rPr sz="2400" spc="-19" dirty="0" smtClean="0">
                <a:solidFill>
                  <a:srgbClr val="404040"/>
                </a:solidFill>
                <a:latin typeface="Trebuchet MS"/>
                <a:cs typeface="Trebuchet MS"/>
              </a:rPr>
              <a:t>k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endParaRPr sz="2400">
              <a:latin typeface="Trebuchet MS"/>
              <a:cs typeface="Trebuchet MS"/>
            </a:endParaRPr>
          </a:p>
          <a:p>
            <a:pPr marL="12700" marR="17988">
              <a:lnSpc>
                <a:spcPts val="2630"/>
              </a:lnSpc>
              <a:spcBef>
                <a:spcPts val="996"/>
              </a:spcBef>
            </a:pPr>
            <a:r>
              <a:rPr sz="2400" spc="-94" dirty="0" smtClean="0">
                <a:solidFill>
                  <a:srgbClr val="404040"/>
                </a:solidFill>
                <a:latin typeface="Trebuchet MS"/>
                <a:cs typeface="Trebuchet MS"/>
              </a:rPr>
              <a:t>W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400" spc="294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400" spc="-29" dirty="0" smtClean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so</a:t>
            </a:r>
            <a:r>
              <a:rPr sz="2400" spc="319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29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400" spc="29" dirty="0" smtClean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400" spc="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si</a:t>
            </a:r>
            <a:r>
              <a:rPr sz="2400" spc="-14" dirty="0" smtClean="0">
                <a:solidFill>
                  <a:srgbClr val="404040"/>
                </a:solidFill>
                <a:latin typeface="Trebuchet MS"/>
                <a:cs typeface="Trebuchet MS"/>
              </a:rPr>
              <a:t>z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400" spc="289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4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400" spc="289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400" spc="14" dirty="0" smtClean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400" spc="-29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400" spc="39" dirty="0" smtClean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400" spc="-29" dirty="0" smtClean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400" spc="64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g,</a:t>
            </a:r>
            <a:r>
              <a:rPr sz="2400" spc="339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un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400" spc="25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400" spc="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400" spc="25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400" spc="-9" dirty="0" smtClean="0">
                <a:solidFill>
                  <a:srgbClr val="404040"/>
                </a:solidFill>
                <a:latin typeface="Trebuchet MS"/>
                <a:cs typeface="Trebuchet MS"/>
              </a:rPr>
              <a:t>io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n </a:t>
            </a:r>
            <a:r>
              <a:rPr sz="2400" spc="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9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400" spc="25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400" spc="-29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400" spc="64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2400" spc="-34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400" spc="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400" spc="29" dirty="0" smtClean="0">
                <a:solidFill>
                  <a:srgbClr val="404040"/>
                </a:solidFill>
                <a:latin typeface="Trebuchet MS"/>
                <a:cs typeface="Trebuchet MS"/>
              </a:rPr>
              <a:t>mm</a:t>
            </a:r>
            <a:r>
              <a:rPr sz="2400" spc="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400" spc="25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400" spc="-9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400" spc="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400" spc="-79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400" spc="14" dirty="0" smtClean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400" spc="-29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40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400" spc="25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40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s.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02797" y="595884"/>
            <a:ext cx="12385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413155" y="1677035"/>
            <a:ext cx="11324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-8466" y="4013200"/>
            <a:ext cx="457196" cy="2853266"/>
          </a:xfrm>
          <a:custGeom>
            <a:avLst/>
            <a:gdLst/>
            <a:ahLst/>
            <a:cxnLst/>
            <a:rect l="l" t="t" r="r" b="b"/>
            <a:pathLst>
              <a:path w="457196" h="2853266">
                <a:moveTo>
                  <a:pt x="8466" y="52840"/>
                </a:moveTo>
                <a:lnTo>
                  <a:pt x="8466" y="2844798"/>
                </a:lnTo>
                <a:lnTo>
                  <a:pt x="455839" y="2844798"/>
                </a:lnTo>
                <a:lnTo>
                  <a:pt x="8466" y="52840"/>
                </a:lnTo>
                <a:close/>
              </a:path>
            </a:pathLst>
          </a:custGeom>
          <a:solidFill>
            <a:srgbClr val="5FCA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130800" y="4175632"/>
            <a:ext cx="4022471" cy="2682367"/>
          </a:xfrm>
          <a:custGeom>
            <a:avLst/>
            <a:gdLst/>
            <a:ahLst/>
            <a:cxnLst/>
            <a:rect l="l" t="t" r="r" b="b"/>
            <a:pathLst>
              <a:path w="4022471" h="2682367">
                <a:moveTo>
                  <a:pt x="4013200" y="6182"/>
                </a:moveTo>
                <a:lnTo>
                  <a:pt x="2" y="2682365"/>
                </a:lnTo>
              </a:path>
              <a:path w="4022471" h="2682367">
                <a:moveTo>
                  <a:pt x="4" y="2682365"/>
                </a:moveTo>
                <a:lnTo>
                  <a:pt x="4013200" y="6182"/>
                </a:lnTo>
              </a:path>
            </a:pathLst>
          </a:custGeom>
          <a:ln w="9534">
            <a:solidFill>
              <a:srgbClr val="5FCAE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42658" y="0"/>
            <a:ext cx="1219200" cy="6857999"/>
          </a:xfrm>
          <a:custGeom>
            <a:avLst/>
            <a:gdLst/>
            <a:ahLst/>
            <a:cxnLst/>
            <a:rect l="l" t="t" r="r" b="b"/>
            <a:pathLst>
              <a:path w="1219200" h="6857999">
                <a:moveTo>
                  <a:pt x="0" y="1"/>
                </a:moveTo>
                <a:lnTo>
                  <a:pt x="1219199" y="6857998"/>
                </a:lnTo>
              </a:path>
              <a:path w="1219200" h="6857999">
                <a:moveTo>
                  <a:pt x="1219199" y="6857998"/>
                </a:moveTo>
                <a:lnTo>
                  <a:pt x="0" y="0"/>
                </a:lnTo>
              </a:path>
            </a:pathLst>
          </a:custGeom>
          <a:ln w="9534">
            <a:solidFill>
              <a:srgbClr val="5FCAE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891908" y="0"/>
            <a:ext cx="2269474" cy="6866466"/>
          </a:xfrm>
          <a:custGeom>
            <a:avLst/>
            <a:gdLst/>
            <a:ahLst/>
            <a:cxnLst/>
            <a:rect l="l" t="t" r="r" b="b"/>
            <a:pathLst>
              <a:path w="2269474" h="6866466">
                <a:moveTo>
                  <a:pt x="2252091" y="8203"/>
                </a:moveTo>
                <a:lnTo>
                  <a:pt x="2023491" y="0"/>
                </a:lnTo>
                <a:lnTo>
                  <a:pt x="0" y="6857998"/>
                </a:lnTo>
                <a:lnTo>
                  <a:pt x="2252091" y="6857998"/>
                </a:lnTo>
                <a:lnTo>
                  <a:pt x="2252091" y="8203"/>
                </a:lnTo>
                <a:close/>
              </a:path>
            </a:pathLst>
          </a:custGeom>
          <a:solidFill>
            <a:srgbClr val="5FCA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205218" y="-8508"/>
            <a:ext cx="1948039" cy="6866508"/>
          </a:xfrm>
          <a:custGeom>
            <a:avLst/>
            <a:gdLst/>
            <a:ahLst/>
            <a:cxnLst/>
            <a:rect l="l" t="t" r="r" b="b"/>
            <a:pathLst>
              <a:path w="1948039" h="6866508">
                <a:moveTo>
                  <a:pt x="1938781" y="8508"/>
                </a:moveTo>
                <a:lnTo>
                  <a:pt x="1489" y="8508"/>
                </a:lnTo>
                <a:lnTo>
                  <a:pt x="1202181" y="6866507"/>
                </a:lnTo>
                <a:lnTo>
                  <a:pt x="1938781" y="6866507"/>
                </a:lnTo>
                <a:lnTo>
                  <a:pt x="1938781" y="8508"/>
                </a:lnTo>
                <a:close/>
              </a:path>
            </a:pathLst>
          </a:custGeom>
          <a:solidFill>
            <a:srgbClr val="5FCA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637908" y="3920108"/>
            <a:ext cx="2513584" cy="2937889"/>
          </a:xfrm>
          <a:custGeom>
            <a:avLst/>
            <a:gdLst/>
            <a:ahLst/>
            <a:cxnLst/>
            <a:rect l="l" t="t" r="r" b="b"/>
            <a:pathLst>
              <a:path w="2513584" h="2937889">
                <a:moveTo>
                  <a:pt x="2506091" y="1041"/>
                </a:moveTo>
                <a:lnTo>
                  <a:pt x="0" y="2937889"/>
                </a:lnTo>
                <a:lnTo>
                  <a:pt x="2506091" y="2937889"/>
                </a:lnTo>
                <a:lnTo>
                  <a:pt x="2506091" y="1041"/>
                </a:lnTo>
                <a:close/>
              </a:path>
            </a:pathLst>
          </a:custGeom>
          <a:solidFill>
            <a:srgbClr val="17AF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010400" y="-8508"/>
            <a:ext cx="2142871" cy="6866508"/>
          </a:xfrm>
          <a:custGeom>
            <a:avLst/>
            <a:gdLst/>
            <a:ahLst/>
            <a:cxnLst/>
            <a:rect l="l" t="t" r="r" b="b"/>
            <a:pathLst>
              <a:path w="2142871" h="6866508">
                <a:moveTo>
                  <a:pt x="2133600" y="6858315"/>
                </a:moveTo>
                <a:lnTo>
                  <a:pt x="2133600" y="8508"/>
                </a:lnTo>
                <a:lnTo>
                  <a:pt x="2300" y="8508"/>
                </a:lnTo>
                <a:lnTo>
                  <a:pt x="1856739" y="6866507"/>
                </a:lnTo>
                <a:lnTo>
                  <a:pt x="2133600" y="6858315"/>
                </a:lnTo>
                <a:close/>
              </a:path>
            </a:pathLst>
          </a:custGeom>
          <a:solidFill>
            <a:srgbClr val="17AF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295767" y="-8508"/>
            <a:ext cx="857503" cy="6866508"/>
          </a:xfrm>
          <a:custGeom>
            <a:avLst/>
            <a:gdLst/>
            <a:ahLst/>
            <a:cxnLst/>
            <a:rect l="l" t="t" r="r" b="b"/>
            <a:pathLst>
              <a:path w="857503" h="6866508">
                <a:moveTo>
                  <a:pt x="848232" y="8508"/>
                </a:moveTo>
                <a:lnTo>
                  <a:pt x="676198" y="8508"/>
                </a:lnTo>
                <a:lnTo>
                  <a:pt x="0" y="6866507"/>
                </a:lnTo>
                <a:lnTo>
                  <a:pt x="848232" y="6866507"/>
                </a:lnTo>
                <a:lnTo>
                  <a:pt x="848232" y="8508"/>
                </a:lnTo>
                <a:close/>
              </a:path>
            </a:pathLst>
          </a:custGeom>
          <a:solidFill>
            <a:srgbClr val="2D83C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094218" y="-8508"/>
            <a:ext cx="1066735" cy="6866507"/>
          </a:xfrm>
          <a:custGeom>
            <a:avLst/>
            <a:gdLst/>
            <a:ahLst/>
            <a:cxnLst/>
            <a:rect l="l" t="t" r="r" b="b"/>
            <a:pathLst>
              <a:path w="1066735" h="6866507">
                <a:moveTo>
                  <a:pt x="1049781" y="8508"/>
                </a:moveTo>
                <a:lnTo>
                  <a:pt x="1163" y="8508"/>
                </a:lnTo>
                <a:lnTo>
                  <a:pt x="938529" y="6866507"/>
                </a:lnTo>
                <a:lnTo>
                  <a:pt x="1049781" y="6866507"/>
                </a:lnTo>
                <a:lnTo>
                  <a:pt x="1049781" y="8508"/>
                </a:lnTo>
                <a:close/>
              </a:path>
            </a:pathLst>
          </a:custGeom>
          <a:solidFill>
            <a:srgbClr val="2261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068818" y="4893691"/>
            <a:ext cx="1093977" cy="1964308"/>
          </a:xfrm>
          <a:custGeom>
            <a:avLst/>
            <a:gdLst/>
            <a:ahLst/>
            <a:cxnLst/>
            <a:rect l="l" t="t" r="r" b="b"/>
            <a:pathLst>
              <a:path w="1093977" h="1964308">
                <a:moveTo>
                  <a:pt x="1075181" y="1959306"/>
                </a:moveTo>
                <a:lnTo>
                  <a:pt x="1075181" y="24742"/>
                </a:lnTo>
                <a:lnTo>
                  <a:pt x="0" y="1964307"/>
                </a:lnTo>
                <a:lnTo>
                  <a:pt x="316" y="1964307"/>
                </a:lnTo>
                <a:lnTo>
                  <a:pt x="1075181" y="1959306"/>
                </a:lnTo>
                <a:close/>
              </a:path>
            </a:pathLst>
          </a:custGeom>
          <a:solidFill>
            <a:srgbClr val="17AF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785" y="5053837"/>
            <a:ext cx="6999732" cy="18041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17473" y="1265809"/>
            <a:ext cx="2035784" cy="814324"/>
          </a:xfrm>
          <a:custGeom>
            <a:avLst/>
            <a:gdLst/>
            <a:ahLst/>
            <a:cxnLst/>
            <a:rect l="l" t="t" r="r" b="b"/>
            <a:pathLst>
              <a:path w="2035784" h="814324">
                <a:moveTo>
                  <a:pt x="0" y="0"/>
                </a:moveTo>
                <a:lnTo>
                  <a:pt x="1628622" y="0"/>
                </a:lnTo>
                <a:lnTo>
                  <a:pt x="2035784" y="407162"/>
                </a:lnTo>
                <a:lnTo>
                  <a:pt x="1628622" y="814324"/>
                </a:lnTo>
                <a:lnTo>
                  <a:pt x="0" y="814324"/>
                </a:lnTo>
                <a:lnTo>
                  <a:pt x="407136" y="407162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2976A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17473" y="2194179"/>
            <a:ext cx="2035784" cy="814324"/>
          </a:xfrm>
          <a:custGeom>
            <a:avLst/>
            <a:gdLst/>
            <a:ahLst/>
            <a:cxnLst/>
            <a:rect l="l" t="t" r="r" b="b"/>
            <a:pathLst>
              <a:path w="2035784" h="814324">
                <a:moveTo>
                  <a:pt x="0" y="0"/>
                </a:moveTo>
                <a:lnTo>
                  <a:pt x="1628622" y="0"/>
                </a:lnTo>
                <a:lnTo>
                  <a:pt x="2035784" y="407162"/>
                </a:lnTo>
                <a:lnTo>
                  <a:pt x="1628622" y="814324"/>
                </a:lnTo>
                <a:lnTo>
                  <a:pt x="0" y="814324"/>
                </a:lnTo>
                <a:lnTo>
                  <a:pt x="407136" y="407162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2976A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17473" y="3122549"/>
            <a:ext cx="2035784" cy="814196"/>
          </a:xfrm>
          <a:custGeom>
            <a:avLst/>
            <a:gdLst/>
            <a:ahLst/>
            <a:cxnLst/>
            <a:rect l="l" t="t" r="r" b="b"/>
            <a:pathLst>
              <a:path w="2035784" h="814197">
                <a:moveTo>
                  <a:pt x="0" y="0"/>
                </a:moveTo>
                <a:lnTo>
                  <a:pt x="1628622" y="0"/>
                </a:lnTo>
                <a:lnTo>
                  <a:pt x="2035784" y="407162"/>
                </a:lnTo>
                <a:lnTo>
                  <a:pt x="1628622" y="814196"/>
                </a:lnTo>
                <a:lnTo>
                  <a:pt x="0" y="814196"/>
                </a:lnTo>
                <a:lnTo>
                  <a:pt x="407136" y="407162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2976A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17473" y="4050792"/>
            <a:ext cx="2035784" cy="814324"/>
          </a:xfrm>
          <a:custGeom>
            <a:avLst/>
            <a:gdLst/>
            <a:ahLst/>
            <a:cxnLst/>
            <a:rect l="l" t="t" r="r" b="b"/>
            <a:pathLst>
              <a:path w="2035784" h="814324">
                <a:moveTo>
                  <a:pt x="0" y="0"/>
                </a:moveTo>
                <a:lnTo>
                  <a:pt x="1628622" y="0"/>
                </a:lnTo>
                <a:lnTo>
                  <a:pt x="2035784" y="407161"/>
                </a:lnTo>
                <a:lnTo>
                  <a:pt x="1628622" y="814323"/>
                </a:lnTo>
                <a:lnTo>
                  <a:pt x="0" y="814323"/>
                </a:lnTo>
                <a:lnTo>
                  <a:pt x="407136" y="407161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2976A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790313" y="1130045"/>
            <a:ext cx="2212086" cy="18682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156331" y="3140455"/>
            <a:ext cx="3846195" cy="16367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72427" y="508224"/>
            <a:ext cx="2633587" cy="4832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4"/>
              </a:lnSpc>
              <a:spcBef>
                <a:spcPts val="190"/>
              </a:spcBef>
            </a:pPr>
            <a:r>
              <a:rPr sz="3600" u="heavy" spc="-29" dirty="0" smtClean="0">
                <a:solidFill>
                  <a:srgbClr val="3ECDE7"/>
                </a:solidFill>
                <a:latin typeface="Trebuchet MS"/>
                <a:cs typeface="Trebuchet MS"/>
                <a:hlinkClick r:id="rId5"/>
              </a:rPr>
              <a:t>O</a:t>
            </a:r>
            <a:r>
              <a:rPr sz="3600" u="heavy" spc="-14" dirty="0" smtClean="0">
                <a:solidFill>
                  <a:srgbClr val="3ECDE7"/>
                </a:solidFill>
                <a:latin typeface="Trebuchet MS"/>
                <a:cs typeface="Trebuchet MS"/>
                <a:hlinkClick r:id="rId5"/>
              </a:rPr>
              <a:t>u</a:t>
            </a:r>
            <a:r>
              <a:rPr sz="3600" u="heavy" spc="0" dirty="0" smtClean="0">
                <a:solidFill>
                  <a:srgbClr val="3ECDE7"/>
                </a:solidFill>
                <a:latin typeface="Trebuchet MS"/>
                <a:cs typeface="Trebuchet MS"/>
                <a:hlinkClick r:id="rId5"/>
              </a:rPr>
              <a:t>r</a:t>
            </a:r>
            <a:r>
              <a:rPr sz="3600" u="heavy" spc="-9" dirty="0" smtClean="0">
                <a:solidFill>
                  <a:srgbClr val="3ECDE7"/>
                </a:solidFill>
                <a:latin typeface="Trebuchet MS"/>
                <a:cs typeface="Trebuchet MS"/>
                <a:hlinkClick r:id="rId5"/>
              </a:rPr>
              <a:t> </a:t>
            </a:r>
            <a:r>
              <a:rPr sz="3600" u="heavy" spc="0" dirty="0" smtClean="0">
                <a:solidFill>
                  <a:srgbClr val="3ECDE7"/>
                </a:solidFill>
                <a:latin typeface="Trebuchet MS"/>
                <a:cs typeface="Trebuchet MS"/>
                <a:hlinkClick r:id="rId5"/>
              </a:rPr>
              <a:t>S</a:t>
            </a:r>
            <a:r>
              <a:rPr sz="3600" u="heavy" spc="-19" dirty="0" smtClean="0">
                <a:solidFill>
                  <a:srgbClr val="3ECDE7"/>
                </a:solidFill>
                <a:latin typeface="Trebuchet MS"/>
                <a:cs typeface="Trebuchet MS"/>
                <a:hlinkClick r:id="rId5"/>
              </a:rPr>
              <a:t>e</a:t>
            </a:r>
            <a:r>
              <a:rPr sz="3600" u="heavy" spc="25" dirty="0" smtClean="0">
                <a:solidFill>
                  <a:srgbClr val="3ECDE7"/>
                </a:solidFill>
                <a:latin typeface="Trebuchet MS"/>
                <a:cs typeface="Trebuchet MS"/>
                <a:hlinkClick r:id="rId5"/>
              </a:rPr>
              <a:t>r</a:t>
            </a:r>
            <a:r>
              <a:rPr sz="3600" u="heavy" spc="34" dirty="0" smtClean="0">
                <a:solidFill>
                  <a:srgbClr val="3ECDE7"/>
                </a:solidFill>
                <a:latin typeface="Trebuchet MS"/>
                <a:cs typeface="Trebuchet MS"/>
                <a:hlinkClick r:id="rId5"/>
              </a:rPr>
              <a:t>v</a:t>
            </a:r>
            <a:r>
              <a:rPr sz="3600" u="heavy" spc="19" dirty="0" smtClean="0">
                <a:solidFill>
                  <a:srgbClr val="3ECDE7"/>
                </a:solidFill>
                <a:latin typeface="Trebuchet MS"/>
                <a:cs typeface="Trebuchet MS"/>
                <a:hlinkClick r:id="rId5"/>
              </a:rPr>
              <a:t>i</a:t>
            </a:r>
            <a:r>
              <a:rPr sz="3600" u="heavy" spc="14" dirty="0" smtClean="0">
                <a:solidFill>
                  <a:srgbClr val="3ECDE7"/>
                </a:solidFill>
                <a:latin typeface="Trebuchet MS"/>
                <a:cs typeface="Trebuchet MS"/>
                <a:hlinkClick r:id="rId5"/>
              </a:rPr>
              <a:t>c</a:t>
            </a:r>
            <a:r>
              <a:rPr sz="3600" u="heavy" spc="-9" dirty="0" smtClean="0">
                <a:solidFill>
                  <a:srgbClr val="3ECDE7"/>
                </a:solidFill>
                <a:latin typeface="Trebuchet MS"/>
                <a:cs typeface="Trebuchet MS"/>
                <a:hlinkClick r:id="rId5"/>
              </a:rPr>
              <a:t>e</a:t>
            </a:r>
            <a:r>
              <a:rPr sz="3600" u="heavy" spc="0" dirty="0" smtClean="0">
                <a:solidFill>
                  <a:srgbClr val="3ECDE7"/>
                </a:solidFill>
                <a:latin typeface="Trebuchet MS"/>
                <a:cs typeface="Trebuchet MS"/>
                <a:hlinkClick r:id="rId5"/>
              </a:rPr>
              <a:t>s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66850" y="1566206"/>
            <a:ext cx="984430" cy="2257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20"/>
              </a:lnSpc>
              <a:spcBef>
                <a:spcPts val="86"/>
              </a:spcBef>
            </a:pPr>
            <a:r>
              <a:rPr sz="1550" u="sng" spc="-94" dirty="0" smtClean="0">
                <a:solidFill>
                  <a:srgbClr val="3ECDE7"/>
                </a:solidFill>
                <a:latin typeface="Trebuchet MS"/>
                <a:cs typeface="Trebuchet MS"/>
                <a:hlinkClick r:id="rId6"/>
              </a:rPr>
              <a:t>R</a:t>
            </a:r>
            <a:r>
              <a:rPr sz="1550" u="sng" spc="-34" dirty="0" smtClean="0">
                <a:solidFill>
                  <a:srgbClr val="3ECDE7"/>
                </a:solidFill>
                <a:latin typeface="Trebuchet MS"/>
                <a:cs typeface="Trebuchet MS"/>
                <a:hlinkClick r:id="rId6"/>
              </a:rPr>
              <a:t>e</a:t>
            </a:r>
            <a:r>
              <a:rPr sz="1550" u="sng" spc="25" dirty="0" smtClean="0">
                <a:solidFill>
                  <a:srgbClr val="3ECDE7"/>
                </a:solidFill>
                <a:latin typeface="Trebuchet MS"/>
                <a:cs typeface="Trebuchet MS"/>
                <a:hlinkClick r:id="rId6"/>
              </a:rPr>
              <a:t>w</a:t>
            </a:r>
            <a:r>
              <a:rPr sz="1550" u="sng" spc="-19" dirty="0" smtClean="0">
                <a:solidFill>
                  <a:srgbClr val="3ECDE7"/>
                </a:solidFill>
                <a:latin typeface="Trebuchet MS"/>
                <a:cs typeface="Trebuchet MS"/>
                <a:hlinkClick r:id="rId6"/>
              </a:rPr>
              <a:t>o</a:t>
            </a:r>
            <a:r>
              <a:rPr sz="1550" u="sng" spc="-14" dirty="0" smtClean="0">
                <a:solidFill>
                  <a:srgbClr val="3ECDE7"/>
                </a:solidFill>
                <a:latin typeface="Trebuchet MS"/>
                <a:cs typeface="Trebuchet MS"/>
                <a:hlinkClick r:id="rId6"/>
              </a:rPr>
              <a:t>r</a:t>
            </a:r>
            <a:r>
              <a:rPr sz="1550" u="sng" spc="19" dirty="0" smtClean="0">
                <a:solidFill>
                  <a:srgbClr val="3ECDE7"/>
                </a:solidFill>
                <a:latin typeface="Trebuchet MS"/>
                <a:cs typeface="Trebuchet MS"/>
                <a:hlinkClick r:id="rId6"/>
              </a:rPr>
              <a:t>d</a:t>
            </a:r>
            <a:r>
              <a:rPr sz="1550" u="sng" spc="0" dirty="0" smtClean="0">
                <a:solidFill>
                  <a:srgbClr val="3ECDE7"/>
                </a:solidFill>
                <a:latin typeface="Trebuchet MS"/>
                <a:cs typeface="Trebuchet MS"/>
                <a:hlinkClick r:id="rId6"/>
              </a:rPr>
              <a:t>i</a:t>
            </a:r>
            <a:r>
              <a:rPr sz="1550" u="sng" spc="34" dirty="0" smtClean="0">
                <a:solidFill>
                  <a:srgbClr val="3ECDE7"/>
                </a:solidFill>
                <a:latin typeface="Trebuchet MS"/>
                <a:cs typeface="Trebuchet MS"/>
                <a:hlinkClick r:id="rId6"/>
              </a:rPr>
              <a:t>n</a:t>
            </a:r>
            <a:r>
              <a:rPr sz="1550" u="sng" spc="0" dirty="0" smtClean="0">
                <a:solidFill>
                  <a:srgbClr val="3ECDE7"/>
                </a:solidFill>
                <a:latin typeface="Trebuchet MS"/>
                <a:cs typeface="Trebuchet MS"/>
                <a:hlinkClick r:id="rId6"/>
              </a:rPr>
              <a:t>g</a:t>
            </a:r>
            <a:endParaRPr sz="155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62075" y="2495465"/>
            <a:ext cx="1194389" cy="2257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20"/>
              </a:lnSpc>
              <a:spcBef>
                <a:spcPts val="86"/>
              </a:spcBef>
            </a:pPr>
            <a:r>
              <a:rPr sz="1550" u="sng" spc="-10" dirty="0" smtClean="0">
                <a:solidFill>
                  <a:srgbClr val="3ECDE7"/>
                </a:solidFill>
                <a:latin typeface="Trebuchet MS"/>
                <a:cs typeface="Trebuchet MS"/>
                <a:hlinkClick r:id="rId7"/>
              </a:rPr>
              <a:t>S</a:t>
            </a:r>
            <a:r>
              <a:rPr sz="1550" u="sng" spc="35" dirty="0" smtClean="0">
                <a:solidFill>
                  <a:srgbClr val="3ECDE7"/>
                </a:solidFill>
                <a:latin typeface="Trebuchet MS"/>
                <a:cs typeface="Trebuchet MS"/>
                <a:hlinkClick r:id="rId7"/>
              </a:rPr>
              <a:t>u</a:t>
            </a:r>
            <a:r>
              <a:rPr sz="1550" u="sng" spc="-30" dirty="0" smtClean="0">
                <a:solidFill>
                  <a:srgbClr val="3ECDE7"/>
                </a:solidFill>
                <a:latin typeface="Trebuchet MS"/>
                <a:cs typeface="Trebuchet MS"/>
                <a:hlinkClick r:id="rId7"/>
              </a:rPr>
              <a:t>mm</a:t>
            </a:r>
            <a:r>
              <a:rPr sz="1550" u="sng" spc="0" dirty="0" smtClean="0">
                <a:solidFill>
                  <a:srgbClr val="3ECDE7"/>
                </a:solidFill>
                <a:latin typeface="Trebuchet MS"/>
                <a:cs typeface="Trebuchet MS"/>
                <a:hlinkClick r:id="rId7"/>
              </a:rPr>
              <a:t>a</a:t>
            </a:r>
            <a:r>
              <a:rPr sz="1550" u="sng" spc="-15" dirty="0" smtClean="0">
                <a:solidFill>
                  <a:srgbClr val="3ECDE7"/>
                </a:solidFill>
                <a:latin typeface="Trebuchet MS"/>
                <a:cs typeface="Trebuchet MS"/>
                <a:hlinkClick r:id="rId7"/>
              </a:rPr>
              <a:t>r</a:t>
            </a:r>
            <a:r>
              <a:rPr sz="1550" u="sng" spc="0" dirty="0" smtClean="0">
                <a:solidFill>
                  <a:srgbClr val="3ECDE7"/>
                </a:solidFill>
                <a:latin typeface="Trebuchet MS"/>
                <a:cs typeface="Trebuchet MS"/>
                <a:hlinkClick r:id="rId7"/>
              </a:rPr>
              <a:t>izi</a:t>
            </a:r>
            <a:r>
              <a:rPr sz="1550" u="sng" spc="35" dirty="0" smtClean="0">
                <a:solidFill>
                  <a:srgbClr val="3ECDE7"/>
                </a:solidFill>
                <a:latin typeface="Trebuchet MS"/>
                <a:cs typeface="Trebuchet MS"/>
                <a:hlinkClick r:id="rId7"/>
              </a:rPr>
              <a:t>n</a:t>
            </a:r>
            <a:r>
              <a:rPr sz="1550" u="sng" spc="0" dirty="0" smtClean="0">
                <a:solidFill>
                  <a:srgbClr val="3ECDE7"/>
                </a:solidFill>
                <a:latin typeface="Trebuchet MS"/>
                <a:cs typeface="Trebuchet MS"/>
                <a:hlinkClick r:id="rId7"/>
              </a:rPr>
              <a:t>g</a:t>
            </a:r>
            <a:endParaRPr sz="155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19504" y="3425105"/>
            <a:ext cx="679709" cy="2257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20"/>
              </a:lnSpc>
              <a:spcBef>
                <a:spcPts val="86"/>
              </a:spcBef>
            </a:pPr>
            <a:r>
              <a:rPr sz="1550" u="sng" spc="-20" dirty="0" smtClean="0">
                <a:solidFill>
                  <a:srgbClr val="3ECDE7"/>
                </a:solidFill>
                <a:latin typeface="Trebuchet MS"/>
                <a:cs typeface="Trebuchet MS"/>
                <a:hlinkClick r:id="rId8"/>
              </a:rPr>
              <a:t>E</a:t>
            </a:r>
            <a:r>
              <a:rPr sz="1550" u="sng" spc="20" dirty="0" smtClean="0">
                <a:solidFill>
                  <a:srgbClr val="3ECDE7"/>
                </a:solidFill>
                <a:latin typeface="Trebuchet MS"/>
                <a:cs typeface="Trebuchet MS"/>
                <a:hlinkClick r:id="rId8"/>
              </a:rPr>
              <a:t>d</a:t>
            </a:r>
            <a:r>
              <a:rPr sz="1550" u="sng" spc="0" dirty="0" smtClean="0">
                <a:solidFill>
                  <a:srgbClr val="3ECDE7"/>
                </a:solidFill>
                <a:latin typeface="Trebuchet MS"/>
                <a:cs typeface="Trebuchet MS"/>
                <a:hlinkClick r:id="rId8"/>
              </a:rPr>
              <a:t>i</a:t>
            </a:r>
            <a:r>
              <a:rPr sz="1550" u="sng" spc="-25" dirty="0" smtClean="0">
                <a:solidFill>
                  <a:srgbClr val="3ECDE7"/>
                </a:solidFill>
                <a:latin typeface="Trebuchet MS"/>
                <a:cs typeface="Trebuchet MS"/>
                <a:hlinkClick r:id="rId8"/>
              </a:rPr>
              <a:t>t</a:t>
            </a:r>
            <a:r>
              <a:rPr sz="1550" u="sng" spc="0" dirty="0" smtClean="0">
                <a:solidFill>
                  <a:srgbClr val="3ECDE7"/>
                </a:solidFill>
                <a:latin typeface="Trebuchet MS"/>
                <a:cs typeface="Trebuchet MS"/>
                <a:hlinkClick r:id="rId8"/>
              </a:rPr>
              <a:t>i</a:t>
            </a:r>
            <a:r>
              <a:rPr sz="1550" u="sng" spc="35" dirty="0" smtClean="0">
                <a:solidFill>
                  <a:srgbClr val="3ECDE7"/>
                </a:solidFill>
                <a:latin typeface="Trebuchet MS"/>
                <a:cs typeface="Trebuchet MS"/>
                <a:hlinkClick r:id="rId8"/>
              </a:rPr>
              <a:t>n</a:t>
            </a:r>
            <a:r>
              <a:rPr sz="1550" u="sng" spc="0" dirty="0" smtClean="0">
                <a:solidFill>
                  <a:srgbClr val="3ECDE7"/>
                </a:solidFill>
                <a:latin typeface="Trebuchet MS"/>
                <a:cs typeface="Trebuchet MS"/>
                <a:hlinkClick r:id="rId8"/>
              </a:rPr>
              <a:t>g</a:t>
            </a:r>
            <a:endParaRPr sz="155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62075" y="4355002"/>
            <a:ext cx="1193536" cy="2254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20"/>
              </a:lnSpc>
              <a:spcBef>
                <a:spcPts val="86"/>
              </a:spcBef>
            </a:pPr>
            <a:r>
              <a:rPr sz="1550" u="sng" spc="-55" dirty="0" smtClean="0">
                <a:solidFill>
                  <a:srgbClr val="3ECDE7"/>
                </a:solidFill>
                <a:latin typeface="Trebuchet MS"/>
                <a:cs typeface="Trebuchet MS"/>
                <a:hlinkClick r:id="rId9"/>
              </a:rPr>
              <a:t>P</a:t>
            </a:r>
            <a:r>
              <a:rPr sz="1550" u="sng" spc="-10" dirty="0" smtClean="0">
                <a:solidFill>
                  <a:srgbClr val="3ECDE7"/>
                </a:solidFill>
                <a:latin typeface="Trebuchet MS"/>
                <a:cs typeface="Trebuchet MS"/>
                <a:hlinkClick r:id="rId9"/>
              </a:rPr>
              <a:t>r</a:t>
            </a:r>
            <a:r>
              <a:rPr sz="1550" u="sng" spc="-20" dirty="0" smtClean="0">
                <a:solidFill>
                  <a:srgbClr val="3ECDE7"/>
                </a:solidFill>
                <a:latin typeface="Trebuchet MS"/>
                <a:cs typeface="Trebuchet MS"/>
                <a:hlinkClick r:id="rId9"/>
              </a:rPr>
              <a:t>oo</a:t>
            </a:r>
            <a:r>
              <a:rPr sz="1550" u="sng" spc="15" dirty="0" smtClean="0">
                <a:solidFill>
                  <a:srgbClr val="3ECDE7"/>
                </a:solidFill>
                <a:latin typeface="Trebuchet MS"/>
                <a:cs typeface="Trebuchet MS"/>
                <a:hlinkClick r:id="rId9"/>
              </a:rPr>
              <a:t>f</a:t>
            </a:r>
            <a:r>
              <a:rPr sz="1550" u="sng" spc="-10" dirty="0" smtClean="0">
                <a:solidFill>
                  <a:srgbClr val="3ECDE7"/>
                </a:solidFill>
                <a:latin typeface="Trebuchet MS"/>
                <a:cs typeface="Trebuchet MS"/>
                <a:hlinkClick r:id="rId9"/>
              </a:rPr>
              <a:t>r</a:t>
            </a:r>
            <a:r>
              <a:rPr sz="1550" u="sng" spc="-35" dirty="0" smtClean="0">
                <a:solidFill>
                  <a:srgbClr val="3ECDE7"/>
                </a:solidFill>
                <a:latin typeface="Trebuchet MS"/>
                <a:cs typeface="Trebuchet MS"/>
                <a:hlinkClick r:id="rId9"/>
              </a:rPr>
              <a:t>e</a:t>
            </a:r>
            <a:r>
              <a:rPr sz="1550" u="sng" spc="0" dirty="0" smtClean="0">
                <a:solidFill>
                  <a:srgbClr val="3ECDE7"/>
                </a:solidFill>
                <a:latin typeface="Trebuchet MS"/>
                <a:cs typeface="Trebuchet MS"/>
                <a:hlinkClick r:id="rId9"/>
              </a:rPr>
              <a:t>a</a:t>
            </a:r>
            <a:r>
              <a:rPr sz="1550" u="sng" spc="20" dirty="0" smtClean="0">
                <a:solidFill>
                  <a:srgbClr val="3ECDE7"/>
                </a:solidFill>
                <a:latin typeface="Trebuchet MS"/>
                <a:cs typeface="Trebuchet MS"/>
                <a:hlinkClick r:id="rId9"/>
              </a:rPr>
              <a:t>d</a:t>
            </a:r>
            <a:r>
              <a:rPr sz="1550" u="sng" spc="0" dirty="0" smtClean="0">
                <a:solidFill>
                  <a:srgbClr val="3ECDE7"/>
                </a:solidFill>
                <a:latin typeface="Trebuchet MS"/>
                <a:cs typeface="Trebuchet MS"/>
                <a:hlinkClick r:id="rId9"/>
              </a:rPr>
              <a:t>i</a:t>
            </a:r>
            <a:r>
              <a:rPr sz="1550" u="sng" spc="40" dirty="0" smtClean="0">
                <a:solidFill>
                  <a:srgbClr val="3ECDE7"/>
                </a:solidFill>
                <a:latin typeface="Trebuchet MS"/>
                <a:cs typeface="Trebuchet MS"/>
                <a:hlinkClick r:id="rId9"/>
              </a:rPr>
              <a:t>n</a:t>
            </a:r>
            <a:r>
              <a:rPr sz="1550" u="sng" spc="0" dirty="0" smtClean="0">
                <a:solidFill>
                  <a:srgbClr val="3ECDE7"/>
                </a:solidFill>
                <a:latin typeface="Trebuchet MS"/>
                <a:cs typeface="Trebuchet MS"/>
                <a:hlinkClick r:id="rId9"/>
              </a:rPr>
              <a:t>g</a:t>
            </a:r>
            <a:endParaRPr sz="1550">
              <a:latin typeface="Trebuchet MS"/>
              <a:cs typeface="Trebuchet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16139" y="751459"/>
            <a:ext cx="13658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/>
          <p:nvPr/>
        </p:nvSpPr>
        <p:spPr>
          <a:xfrm>
            <a:off x="-8466" y="4013200"/>
            <a:ext cx="457196" cy="2853266"/>
          </a:xfrm>
          <a:custGeom>
            <a:avLst/>
            <a:gdLst/>
            <a:ahLst/>
            <a:cxnLst/>
            <a:rect l="l" t="t" r="r" b="b"/>
            <a:pathLst>
              <a:path w="457196" h="2853266">
                <a:moveTo>
                  <a:pt x="8466" y="52840"/>
                </a:moveTo>
                <a:lnTo>
                  <a:pt x="8466" y="2844798"/>
                </a:lnTo>
                <a:lnTo>
                  <a:pt x="455839" y="2844798"/>
                </a:lnTo>
                <a:lnTo>
                  <a:pt x="8466" y="52840"/>
                </a:lnTo>
                <a:close/>
              </a:path>
            </a:pathLst>
          </a:custGeom>
          <a:solidFill>
            <a:srgbClr val="5FCA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130800" y="4175632"/>
            <a:ext cx="4022471" cy="2682367"/>
          </a:xfrm>
          <a:custGeom>
            <a:avLst/>
            <a:gdLst/>
            <a:ahLst/>
            <a:cxnLst/>
            <a:rect l="l" t="t" r="r" b="b"/>
            <a:pathLst>
              <a:path w="4022471" h="2682367">
                <a:moveTo>
                  <a:pt x="4013200" y="6182"/>
                </a:moveTo>
                <a:lnTo>
                  <a:pt x="2" y="2682365"/>
                </a:lnTo>
              </a:path>
              <a:path w="4022471" h="2682367">
                <a:moveTo>
                  <a:pt x="4" y="2682365"/>
                </a:moveTo>
                <a:lnTo>
                  <a:pt x="4013200" y="6182"/>
                </a:lnTo>
              </a:path>
            </a:pathLst>
          </a:custGeom>
          <a:ln w="9534">
            <a:solidFill>
              <a:srgbClr val="5FCAE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042658" y="0"/>
            <a:ext cx="1219200" cy="6857999"/>
          </a:xfrm>
          <a:custGeom>
            <a:avLst/>
            <a:gdLst/>
            <a:ahLst/>
            <a:cxnLst/>
            <a:rect l="l" t="t" r="r" b="b"/>
            <a:pathLst>
              <a:path w="1219200" h="6857999">
                <a:moveTo>
                  <a:pt x="0" y="1"/>
                </a:moveTo>
                <a:lnTo>
                  <a:pt x="1219199" y="6857998"/>
                </a:lnTo>
              </a:path>
              <a:path w="1219200" h="6857999">
                <a:moveTo>
                  <a:pt x="1219199" y="6857998"/>
                </a:moveTo>
                <a:lnTo>
                  <a:pt x="0" y="0"/>
                </a:lnTo>
              </a:path>
            </a:pathLst>
          </a:custGeom>
          <a:ln w="9534">
            <a:solidFill>
              <a:srgbClr val="5FCAE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891908" y="0"/>
            <a:ext cx="2269474" cy="6866466"/>
          </a:xfrm>
          <a:custGeom>
            <a:avLst/>
            <a:gdLst/>
            <a:ahLst/>
            <a:cxnLst/>
            <a:rect l="l" t="t" r="r" b="b"/>
            <a:pathLst>
              <a:path w="2269474" h="6866466">
                <a:moveTo>
                  <a:pt x="2252091" y="8203"/>
                </a:moveTo>
                <a:lnTo>
                  <a:pt x="2023491" y="0"/>
                </a:lnTo>
                <a:lnTo>
                  <a:pt x="0" y="6857998"/>
                </a:lnTo>
                <a:lnTo>
                  <a:pt x="2252091" y="6857998"/>
                </a:lnTo>
                <a:lnTo>
                  <a:pt x="2252091" y="8203"/>
                </a:lnTo>
                <a:close/>
              </a:path>
            </a:pathLst>
          </a:custGeom>
          <a:solidFill>
            <a:srgbClr val="5FCA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205218" y="-8508"/>
            <a:ext cx="1948039" cy="6866508"/>
          </a:xfrm>
          <a:custGeom>
            <a:avLst/>
            <a:gdLst/>
            <a:ahLst/>
            <a:cxnLst/>
            <a:rect l="l" t="t" r="r" b="b"/>
            <a:pathLst>
              <a:path w="1948039" h="6866508">
                <a:moveTo>
                  <a:pt x="1938781" y="8508"/>
                </a:moveTo>
                <a:lnTo>
                  <a:pt x="1489" y="8508"/>
                </a:lnTo>
                <a:lnTo>
                  <a:pt x="1202181" y="6866507"/>
                </a:lnTo>
                <a:lnTo>
                  <a:pt x="1938781" y="6866507"/>
                </a:lnTo>
                <a:lnTo>
                  <a:pt x="1938781" y="8508"/>
                </a:lnTo>
                <a:close/>
              </a:path>
            </a:pathLst>
          </a:custGeom>
          <a:solidFill>
            <a:srgbClr val="5FCA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637908" y="3920108"/>
            <a:ext cx="2513584" cy="2937889"/>
          </a:xfrm>
          <a:custGeom>
            <a:avLst/>
            <a:gdLst/>
            <a:ahLst/>
            <a:cxnLst/>
            <a:rect l="l" t="t" r="r" b="b"/>
            <a:pathLst>
              <a:path w="2513584" h="2937889">
                <a:moveTo>
                  <a:pt x="2506091" y="1041"/>
                </a:moveTo>
                <a:lnTo>
                  <a:pt x="0" y="2937889"/>
                </a:lnTo>
                <a:lnTo>
                  <a:pt x="2506091" y="2937889"/>
                </a:lnTo>
                <a:lnTo>
                  <a:pt x="2506091" y="1041"/>
                </a:lnTo>
                <a:close/>
              </a:path>
            </a:pathLst>
          </a:custGeom>
          <a:solidFill>
            <a:srgbClr val="17AF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010400" y="-8508"/>
            <a:ext cx="2142871" cy="6866508"/>
          </a:xfrm>
          <a:custGeom>
            <a:avLst/>
            <a:gdLst/>
            <a:ahLst/>
            <a:cxnLst/>
            <a:rect l="l" t="t" r="r" b="b"/>
            <a:pathLst>
              <a:path w="2142871" h="6866508">
                <a:moveTo>
                  <a:pt x="2133600" y="6858315"/>
                </a:moveTo>
                <a:lnTo>
                  <a:pt x="2133600" y="8508"/>
                </a:lnTo>
                <a:lnTo>
                  <a:pt x="2300" y="8508"/>
                </a:lnTo>
                <a:lnTo>
                  <a:pt x="1856739" y="6866507"/>
                </a:lnTo>
                <a:lnTo>
                  <a:pt x="2133600" y="6858315"/>
                </a:lnTo>
                <a:close/>
              </a:path>
            </a:pathLst>
          </a:custGeom>
          <a:solidFill>
            <a:srgbClr val="17AF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295767" y="-8508"/>
            <a:ext cx="857503" cy="6866508"/>
          </a:xfrm>
          <a:custGeom>
            <a:avLst/>
            <a:gdLst/>
            <a:ahLst/>
            <a:cxnLst/>
            <a:rect l="l" t="t" r="r" b="b"/>
            <a:pathLst>
              <a:path w="857503" h="6866508">
                <a:moveTo>
                  <a:pt x="848232" y="8508"/>
                </a:moveTo>
                <a:lnTo>
                  <a:pt x="676198" y="8508"/>
                </a:lnTo>
                <a:lnTo>
                  <a:pt x="0" y="6866507"/>
                </a:lnTo>
                <a:lnTo>
                  <a:pt x="848232" y="6866507"/>
                </a:lnTo>
                <a:lnTo>
                  <a:pt x="848232" y="8508"/>
                </a:lnTo>
                <a:close/>
              </a:path>
            </a:pathLst>
          </a:custGeom>
          <a:solidFill>
            <a:srgbClr val="2D83C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094218" y="-8508"/>
            <a:ext cx="1066735" cy="6866507"/>
          </a:xfrm>
          <a:custGeom>
            <a:avLst/>
            <a:gdLst/>
            <a:ahLst/>
            <a:cxnLst/>
            <a:rect l="l" t="t" r="r" b="b"/>
            <a:pathLst>
              <a:path w="1066735" h="6866507">
                <a:moveTo>
                  <a:pt x="1049781" y="8508"/>
                </a:moveTo>
                <a:lnTo>
                  <a:pt x="1163" y="8508"/>
                </a:lnTo>
                <a:lnTo>
                  <a:pt x="938529" y="6866507"/>
                </a:lnTo>
                <a:lnTo>
                  <a:pt x="1049781" y="6866507"/>
                </a:lnTo>
                <a:lnTo>
                  <a:pt x="1049781" y="8508"/>
                </a:lnTo>
                <a:close/>
              </a:path>
            </a:pathLst>
          </a:custGeom>
          <a:solidFill>
            <a:srgbClr val="2261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068818" y="4893691"/>
            <a:ext cx="1093977" cy="1964308"/>
          </a:xfrm>
          <a:custGeom>
            <a:avLst/>
            <a:gdLst/>
            <a:ahLst/>
            <a:cxnLst/>
            <a:rect l="l" t="t" r="r" b="b"/>
            <a:pathLst>
              <a:path w="1093977" h="1964308">
                <a:moveTo>
                  <a:pt x="1075181" y="1959306"/>
                </a:moveTo>
                <a:lnTo>
                  <a:pt x="1075181" y="24742"/>
                </a:lnTo>
                <a:lnTo>
                  <a:pt x="0" y="1964307"/>
                </a:lnTo>
                <a:lnTo>
                  <a:pt x="316" y="1964307"/>
                </a:lnTo>
                <a:lnTo>
                  <a:pt x="1075181" y="1959306"/>
                </a:lnTo>
                <a:close/>
              </a:path>
            </a:pathLst>
          </a:custGeom>
          <a:solidFill>
            <a:srgbClr val="17AF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785" y="5053837"/>
            <a:ext cx="6999732" cy="18041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688975" y="502890"/>
            <a:ext cx="1567948" cy="4832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4"/>
              </a:lnSpc>
              <a:spcBef>
                <a:spcPts val="190"/>
              </a:spcBef>
            </a:pPr>
            <a:r>
              <a:rPr sz="3600" u="heavy" spc="0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Why</a:t>
            </a:r>
            <a:r>
              <a:rPr sz="3600" u="heavy" spc="-94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 </a:t>
            </a:r>
            <a:r>
              <a:rPr sz="3600" u="heavy" spc="0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Us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32192" y="1202961"/>
            <a:ext cx="1807625" cy="3019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2150" u="heavy" spc="-64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R</a:t>
            </a:r>
            <a:r>
              <a:rPr sz="2150" u="heavy" spc="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e</a:t>
            </a:r>
            <a:r>
              <a:rPr sz="2150" u="heavy" spc="2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wo</a:t>
            </a:r>
            <a:r>
              <a:rPr sz="2150" u="heavy" spc="-1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r</a:t>
            </a:r>
            <a:r>
              <a:rPr sz="2150" u="heavy" spc="-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d</a:t>
            </a:r>
            <a:r>
              <a:rPr sz="2150" u="heavy" spc="-1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i</a:t>
            </a:r>
            <a:r>
              <a:rPr sz="2150" u="heavy" spc="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n</a:t>
            </a:r>
            <a:r>
              <a:rPr sz="2150" u="heavy" spc="0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g</a:t>
            </a:r>
            <a:r>
              <a:rPr sz="2150" spc="0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  </a:t>
            </a:r>
            <a:r>
              <a:rPr sz="2150" spc="220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 </a:t>
            </a:r>
            <a:r>
              <a:rPr sz="2150" spc="-19" dirty="0" smtClean="0">
                <a:solidFill>
                  <a:srgbClr val="404040"/>
                </a:solidFill>
                <a:latin typeface="Trebuchet MS"/>
                <a:cs typeface="Trebuchet MS"/>
                <a:hlinkClick r:id="rId4"/>
              </a:rPr>
              <a:t>is</a:t>
            </a:r>
            <a:endParaRPr sz="2150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34665" y="1202961"/>
            <a:ext cx="1083713" cy="3019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2150" spc="-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n  </a:t>
            </a:r>
            <a:r>
              <a:rPr sz="2150" spc="117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-15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150" spc="-20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150" spc="35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endParaRPr sz="215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312285" y="1202961"/>
            <a:ext cx="252769" cy="3019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2150" spc="-4" dirty="0" smtClean="0">
                <a:solidFill>
                  <a:srgbClr val="404040"/>
                </a:solidFill>
                <a:latin typeface="Trebuchet MS"/>
                <a:cs typeface="Trebuchet MS"/>
              </a:rPr>
              <a:t>It</a:t>
            </a:r>
            <a:endParaRPr sz="215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760595" y="1202961"/>
            <a:ext cx="1075372" cy="3019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2150" spc="-20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150" spc="10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150" spc="-10" dirty="0" smtClean="0">
                <a:solidFill>
                  <a:srgbClr val="404040"/>
                </a:solidFill>
                <a:latin typeface="Trebuchet MS"/>
                <a:cs typeface="Trebuchet MS"/>
              </a:rPr>
              <a:t>q</a:t>
            </a:r>
            <a:r>
              <a:rPr sz="2150" spc="10" dirty="0" smtClean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150" spc="-20" dirty="0" smtClean="0">
                <a:solidFill>
                  <a:srgbClr val="404040"/>
                </a:solidFill>
                <a:latin typeface="Trebuchet MS"/>
                <a:cs typeface="Trebuchet MS"/>
              </a:rPr>
              <a:t>ir</a:t>
            </a:r>
            <a:r>
              <a:rPr sz="2150" spc="10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endParaRPr sz="215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028690" y="1202961"/>
            <a:ext cx="889504" cy="3019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2150" spc="-10" dirty="0" smtClean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150" spc="-20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150" spc="30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150" spc="-10" dirty="0" smtClean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150" spc="10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endParaRPr sz="2150">
              <a:latin typeface="Trebuchet MS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88975" y="1248099"/>
            <a:ext cx="250828" cy="2444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64"/>
              </a:lnSpc>
              <a:spcBef>
                <a:spcPts val="93"/>
              </a:spcBef>
            </a:pPr>
            <a:r>
              <a:rPr sz="1700" spc="0" dirty="0" smtClean="0">
                <a:solidFill>
                  <a:srgbClr val="5FCAEE"/>
                </a:solidFill>
                <a:latin typeface="Wingdings"/>
                <a:cs typeface="Wingdings"/>
              </a:rPr>
              <a:t></a:t>
            </a:r>
            <a:endParaRPr sz="1700">
              <a:latin typeface="Wingdings"/>
              <a:cs typeface="Wingding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32192" y="1479694"/>
            <a:ext cx="5884745" cy="8359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just">
              <a:lnSpc>
                <a:spcPts val="2100"/>
              </a:lnSpc>
              <a:spcBef>
                <a:spcPts val="285"/>
              </a:spcBef>
            </a:pPr>
            <a:r>
              <a:rPr sz="2150" spc="-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15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150" spc="-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150" spc="34" dirty="0" smtClean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150" spc="-19" dirty="0" smtClean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150" spc="19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150" spc="-19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150" spc="70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34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f</a:t>
            </a:r>
            <a:r>
              <a:rPr sz="2150" spc="20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34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150" spc="29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150" spc="-9" dirty="0" smtClean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150" spc="-19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c </a:t>
            </a:r>
            <a:r>
              <a:rPr sz="2150" spc="-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15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150" spc="1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-19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15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150" spc="-25" dirty="0" smtClean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150" spc="29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150" spc="34" dirty="0" smtClean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215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150" spc="-19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150" spc="14" dirty="0" smtClean="0">
                <a:solidFill>
                  <a:srgbClr val="404040"/>
                </a:solidFill>
                <a:latin typeface="Trebuchet MS"/>
                <a:cs typeface="Trebuchet MS"/>
              </a:rPr>
              <a:t>z</a:t>
            </a:r>
            <a:r>
              <a:rPr sz="2150" spc="-19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15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2150" spc="12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34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15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150" spc="28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-25" dirty="0" smtClean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150" spc="30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150" spc="-20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2150" spc="-25" dirty="0" smtClean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150" spc="29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15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150" spc="-25" dirty="0" smtClean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15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150" spc="-9" dirty="0" smtClean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150" spc="39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. </a:t>
            </a:r>
            <a:r>
              <a:rPr sz="2150" spc="79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34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15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150" spc="631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34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15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150" spc="-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m </a:t>
            </a:r>
            <a:r>
              <a:rPr sz="215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-19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s  </a:t>
            </a:r>
            <a:r>
              <a:rPr sz="2150" spc="-25" dirty="0" smtClean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150" spc="-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150" spc="64" dirty="0" smtClean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150" spc="-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150" spc="-9" dirty="0" smtClean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2150" spc="34" dirty="0" smtClean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2150" spc="5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34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f </a:t>
            </a:r>
            <a:r>
              <a:rPr sz="2150" spc="4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-20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150" spc="10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150" spc="30" dirty="0" smtClean="0">
                <a:solidFill>
                  <a:srgbClr val="404040"/>
                </a:solidFill>
                <a:latin typeface="Trebuchet MS"/>
                <a:cs typeface="Trebuchet MS"/>
              </a:rPr>
              <a:t>wo</a:t>
            </a:r>
            <a:r>
              <a:rPr sz="2150" spc="-20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150" spc="-10" dirty="0" smtClean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150" spc="-20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150" spc="10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g </a:t>
            </a:r>
            <a:r>
              <a:rPr sz="2150" spc="-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15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150" spc="33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-15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150" spc="-20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150" spc="35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150" spc="-20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150" spc="-25" dirty="0" smtClean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150" spc="35" dirty="0" smtClean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150" spc="10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endParaRPr sz="215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32192" y="2405016"/>
            <a:ext cx="439952" cy="3019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2150" spc="-54" dirty="0" smtClean="0">
                <a:solidFill>
                  <a:srgbClr val="404040"/>
                </a:solidFill>
                <a:latin typeface="Trebuchet MS"/>
                <a:cs typeface="Trebuchet MS"/>
              </a:rPr>
              <a:t>We</a:t>
            </a:r>
            <a:endParaRPr sz="215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61541" y="2405016"/>
            <a:ext cx="2747503" cy="3019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215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150" spc="-14" dirty="0" smtClean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150" spc="34" dirty="0" smtClean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150" spc="29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y  </a:t>
            </a:r>
            <a:r>
              <a:rPr sz="2150" spc="59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10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150" spc="35" dirty="0" smtClean="0">
                <a:solidFill>
                  <a:srgbClr val="404040"/>
                </a:solidFill>
                <a:latin typeface="Trebuchet MS"/>
                <a:cs typeface="Trebuchet MS"/>
              </a:rPr>
              <a:t>x</a:t>
            </a:r>
            <a:r>
              <a:rPr sz="2150" spc="-10" dirty="0" smtClean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150" spc="10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150" spc="-20" dirty="0" smtClean="0">
                <a:solidFill>
                  <a:srgbClr val="404040"/>
                </a:solidFill>
                <a:latin typeface="Trebuchet MS"/>
                <a:cs typeface="Trebuchet MS"/>
              </a:rPr>
              <a:t>ri</a:t>
            </a:r>
            <a:r>
              <a:rPr sz="2150" spc="10" dirty="0" smtClean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2150" spc="-25" dirty="0" smtClean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150" spc="10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endParaRPr sz="215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88891" y="2405016"/>
            <a:ext cx="941802" cy="3019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2150" spc="30" dirty="0" smtClean="0">
                <a:solidFill>
                  <a:srgbClr val="404040"/>
                </a:solidFill>
                <a:latin typeface="Trebuchet MS"/>
                <a:cs typeface="Trebuchet MS"/>
              </a:rPr>
              <a:t>w</a:t>
            </a:r>
            <a:r>
              <a:rPr sz="2150" spc="-20" dirty="0" smtClean="0">
                <a:solidFill>
                  <a:srgbClr val="404040"/>
                </a:solidFill>
                <a:latin typeface="Trebuchet MS"/>
                <a:cs typeface="Trebuchet MS"/>
              </a:rPr>
              <a:t>ri</a:t>
            </a:r>
            <a:r>
              <a:rPr sz="2150" spc="35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150" spc="10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150" spc="-20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endParaRPr sz="215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713984" y="2405016"/>
            <a:ext cx="431550" cy="3019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2150" spc="19" dirty="0" smtClean="0">
                <a:solidFill>
                  <a:srgbClr val="404040"/>
                </a:solidFill>
                <a:latin typeface="Trebuchet MS"/>
                <a:cs typeface="Trebuchet MS"/>
              </a:rPr>
              <a:t>f</a:t>
            </a:r>
            <a:r>
              <a:rPr sz="2150" spc="29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endParaRPr sz="215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24346" y="2405016"/>
            <a:ext cx="612685" cy="3019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2150" spc="-20" dirty="0" smtClean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150" spc="30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150" spc="10" dirty="0" smtClean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endParaRPr sz="215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8975" y="2449895"/>
            <a:ext cx="251154" cy="244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64"/>
              </a:lnSpc>
              <a:spcBef>
                <a:spcPts val="93"/>
              </a:spcBef>
            </a:pPr>
            <a:r>
              <a:rPr sz="1700" spc="0" dirty="0" smtClean="0">
                <a:solidFill>
                  <a:srgbClr val="5FCAEE"/>
                </a:solidFill>
                <a:latin typeface="Wingdings"/>
                <a:cs typeface="Wingdings"/>
              </a:rPr>
              <a:t></a:t>
            </a:r>
            <a:endParaRPr sz="1700">
              <a:latin typeface="Wingdings"/>
              <a:cs typeface="Wingding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32192" y="2681495"/>
            <a:ext cx="5897464" cy="12271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00"/>
              </a:lnSpc>
              <a:spcBef>
                <a:spcPts val="285"/>
              </a:spcBef>
            </a:pPr>
            <a:r>
              <a:rPr sz="2150" spc="29" dirty="0" smtClean="0">
                <a:solidFill>
                  <a:srgbClr val="404040"/>
                </a:solidFill>
                <a:latin typeface="Trebuchet MS"/>
                <a:cs typeface="Trebuchet MS"/>
              </a:rPr>
              <a:t>wo</a:t>
            </a:r>
            <a:r>
              <a:rPr sz="2150" spc="-19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150" spc="29" dirty="0" smtClean="0">
                <a:solidFill>
                  <a:srgbClr val="404040"/>
                </a:solidFill>
                <a:latin typeface="Trebuchet MS"/>
                <a:cs typeface="Trebuchet MS"/>
              </a:rPr>
              <a:t>k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r>
              <a:rPr sz="2150" spc="109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19" dirty="0" smtClean="0">
                <a:solidFill>
                  <a:srgbClr val="404040"/>
                </a:solidFill>
                <a:latin typeface="Trebuchet MS"/>
                <a:cs typeface="Trebuchet MS"/>
              </a:rPr>
              <a:t>W</a:t>
            </a:r>
            <a:r>
              <a:rPr sz="215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150" spc="-19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150" spc="-25" dirty="0" smtClean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150" spc="98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2150" spc="19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15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150" spc="-19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15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150" spc="122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34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15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150" spc="-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150" spc="104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34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15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150" spc="76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29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150" spc="-19" dirty="0" smtClean="0">
                <a:solidFill>
                  <a:srgbClr val="404040"/>
                </a:solidFill>
                <a:latin typeface="Trebuchet MS"/>
                <a:cs typeface="Trebuchet MS"/>
              </a:rPr>
              <a:t>ri</a:t>
            </a:r>
            <a:r>
              <a:rPr sz="2150" spc="34" dirty="0" smtClean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2150" spc="-19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15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150" spc="-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150" spc="127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19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15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2150" spc="19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150" spc="102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34" dirty="0" smtClean="0">
                <a:solidFill>
                  <a:srgbClr val="404040"/>
                </a:solidFill>
                <a:latin typeface="Trebuchet MS"/>
                <a:cs typeface="Trebuchet MS"/>
              </a:rPr>
              <a:t>of t</a:t>
            </a:r>
            <a:r>
              <a:rPr sz="215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150" spc="-72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-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150" spc="-19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150" spc="34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150" spc="-19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150" spc="-25" dirty="0" smtClean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150" spc="34" dirty="0" smtClean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150" spc="177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-19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15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150" spc="-19" dirty="0" smtClean="0">
                <a:solidFill>
                  <a:srgbClr val="404040"/>
                </a:solidFill>
                <a:latin typeface="Trebuchet MS"/>
                <a:cs typeface="Trebuchet MS"/>
              </a:rPr>
              <a:t>ai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150" spc="176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-20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150" spc="10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150" spc="35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150" spc="-15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150" spc="-25" dirty="0" smtClean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150" spc="35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endParaRPr sz="2150">
              <a:latin typeface="Trebuchet MS"/>
              <a:cs typeface="Trebuchet MS"/>
            </a:endParaRPr>
          </a:p>
          <a:p>
            <a:pPr marL="12700" marR="9634">
              <a:lnSpc>
                <a:spcPts val="2100"/>
              </a:lnSpc>
              <a:spcBef>
                <a:spcPts val="981"/>
              </a:spcBef>
            </a:pPr>
            <a:r>
              <a:rPr sz="2150" spc="-54" dirty="0" smtClean="0">
                <a:solidFill>
                  <a:srgbClr val="404040"/>
                </a:solidFill>
                <a:latin typeface="Trebuchet MS"/>
                <a:cs typeface="Trebuchet MS"/>
              </a:rPr>
              <a:t>W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150" spc="219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150" spc="-19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150" spc="25" dirty="0" smtClean="0">
                <a:solidFill>
                  <a:srgbClr val="404040"/>
                </a:solidFill>
                <a:latin typeface="Trebuchet MS"/>
                <a:cs typeface="Trebuchet MS"/>
              </a:rPr>
              <a:t>k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150" spc="241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150" spc="96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34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15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150" spc="29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150" spc="-19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150" spc="29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15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150" spc="34" dirty="0" smtClean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150" spc="20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-25" dirty="0" smtClean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15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he</a:t>
            </a:r>
            <a:r>
              <a:rPr sz="2150" spc="-25" dirty="0" smtClean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k</a:t>
            </a:r>
            <a:r>
              <a:rPr sz="2150" spc="26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19" dirty="0" smtClean="0">
                <a:solidFill>
                  <a:srgbClr val="404040"/>
                </a:solidFill>
                <a:latin typeface="Trebuchet MS"/>
                <a:cs typeface="Trebuchet MS"/>
              </a:rPr>
              <a:t>f</a:t>
            </a:r>
            <a:r>
              <a:rPr sz="2150" spc="29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150" spc="187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-9" dirty="0" smtClean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150" spc="34" dirty="0" smtClean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150" spc="-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150" spc="34" dirty="0" smtClean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2150" spc="-19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150" spc="-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150" spc="-19" dirty="0" smtClean="0">
                <a:solidFill>
                  <a:srgbClr val="404040"/>
                </a:solidFill>
                <a:latin typeface="Trebuchet MS"/>
                <a:cs typeface="Trebuchet MS"/>
              </a:rPr>
              <a:t>ri</a:t>
            </a:r>
            <a:r>
              <a:rPr sz="2150" spc="19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150" spc="263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-15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150" spc="10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d </a:t>
            </a:r>
            <a:r>
              <a:rPr sz="2150" spc="34" dirty="0" smtClean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2150" spc="-19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150" spc="-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150" spc="-9" dirty="0" smtClean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150" spc="-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150" spc="34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150" spc="-19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150" spc="-25" dirty="0" smtClean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150" spc="-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150" spc="250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150" spc="-25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150" spc="20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150" spc="35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150" spc="-15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150" spc="25" dirty="0" smtClean="0">
                <a:solidFill>
                  <a:srgbClr val="404040"/>
                </a:solidFill>
                <a:latin typeface="Trebuchet MS"/>
                <a:cs typeface="Trebuchet MS"/>
              </a:rPr>
              <a:t>k</a:t>
            </a:r>
            <a:r>
              <a:rPr sz="2150" spc="15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endParaRPr sz="215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8975" y="3384615"/>
            <a:ext cx="251154" cy="244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64"/>
              </a:lnSpc>
              <a:spcBef>
                <a:spcPts val="93"/>
              </a:spcBef>
            </a:pPr>
            <a:r>
              <a:rPr sz="1700" spc="0" dirty="0" smtClean="0">
                <a:solidFill>
                  <a:srgbClr val="5FCAEE"/>
                </a:solidFill>
                <a:latin typeface="Wingdings"/>
                <a:cs typeface="Wingdings"/>
              </a:rPr>
              <a:t></a:t>
            </a:r>
            <a:endParaRPr sz="170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32192" y="4007375"/>
            <a:ext cx="4660278" cy="3019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2150" b="1" u="heavy" spc="1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R</a:t>
            </a:r>
            <a:r>
              <a:rPr sz="2150" b="1" u="heavy" spc="25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e</a:t>
            </a:r>
            <a:r>
              <a:rPr sz="2150" b="1" u="heavy" spc="1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w</a:t>
            </a:r>
            <a:r>
              <a:rPr sz="2150" b="1" u="heavy" spc="-2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or</a:t>
            </a:r>
            <a:r>
              <a:rPr sz="2150" b="1" u="heavy" spc="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d</a:t>
            </a:r>
            <a:r>
              <a:rPr sz="2150" b="1" u="heavy" spc="25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i</a:t>
            </a:r>
            <a:r>
              <a:rPr sz="2150" b="1" u="heavy" spc="-4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n</a:t>
            </a:r>
            <a:r>
              <a:rPr sz="2150" b="1" u="heavy" spc="34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g</a:t>
            </a:r>
            <a:r>
              <a:rPr sz="2150" b="1" u="heavy" spc="3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G</a:t>
            </a:r>
            <a:r>
              <a:rPr sz="2150" b="1" u="heavy" spc="25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e</a:t>
            </a:r>
            <a:r>
              <a:rPr sz="2150" b="1" u="heavy" spc="-4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n</a:t>
            </a:r>
            <a:r>
              <a:rPr sz="2150" b="1" u="heavy" spc="25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e</a:t>
            </a:r>
            <a:r>
              <a:rPr sz="2150" b="1" u="heavy" spc="-2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ra</a:t>
            </a:r>
            <a:r>
              <a:rPr sz="2150" b="1" u="heavy" spc="34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t</a:t>
            </a:r>
            <a:r>
              <a:rPr sz="2150" b="1" u="heavy" spc="-2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o</a:t>
            </a:r>
            <a:r>
              <a:rPr sz="2150" b="1" u="heavy" spc="-254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r</a:t>
            </a:r>
            <a:r>
              <a:rPr sz="2150" b="1" u="heavy" spc="25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.</a:t>
            </a:r>
            <a:r>
              <a:rPr sz="2150" b="1" u="heavy" spc="84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c</a:t>
            </a:r>
            <a:r>
              <a:rPr sz="2150" b="1" u="heavy" spc="-2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o</a:t>
            </a:r>
            <a:r>
              <a:rPr sz="2150" b="1" u="heavy" spc="0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m</a:t>
            </a:r>
            <a:r>
              <a:rPr sz="2150" b="1" spc="0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  </a:t>
            </a:r>
            <a:r>
              <a:rPr sz="2150" b="1" spc="277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 </a:t>
            </a:r>
            <a:r>
              <a:rPr sz="2150" spc="-25" dirty="0" smtClean="0">
                <a:solidFill>
                  <a:srgbClr val="404040"/>
                </a:solidFill>
                <a:latin typeface="Trebuchet MS"/>
                <a:cs typeface="Trebuchet MS"/>
                <a:hlinkClick r:id="rId4"/>
              </a:rPr>
              <a:t>c</a:t>
            </a:r>
            <a:r>
              <a:rPr sz="2150" spc="30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150" spc="10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150" spc="35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150" spc="-15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150" spc="-20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150" spc="10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endParaRPr sz="215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75909" y="4007375"/>
            <a:ext cx="377416" cy="3019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2150" spc="-15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150" spc="35" dirty="0" smtClean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endParaRPr sz="215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38646" y="4007375"/>
            <a:ext cx="484297" cy="3019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2150" spc="34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15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endParaRPr sz="215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975" y="4052254"/>
            <a:ext cx="251154" cy="244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64"/>
              </a:lnSpc>
              <a:spcBef>
                <a:spcPts val="93"/>
              </a:spcBef>
            </a:pPr>
            <a:r>
              <a:rPr sz="1700" spc="0" dirty="0" smtClean="0">
                <a:solidFill>
                  <a:srgbClr val="5FCAEE"/>
                </a:solidFill>
                <a:latin typeface="Wingdings"/>
                <a:cs typeface="Wingdings"/>
              </a:rPr>
              <a:t></a:t>
            </a:r>
            <a:endParaRPr sz="1700">
              <a:latin typeface="Wingdings"/>
              <a:cs typeface="Wingding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2192" y="4274329"/>
            <a:ext cx="5875308" cy="5690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00"/>
              </a:lnSpc>
              <a:spcBef>
                <a:spcPts val="285"/>
              </a:spcBef>
            </a:pPr>
            <a:r>
              <a:rPr sz="2150" spc="19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150" spc="25" dirty="0" smtClean="0">
                <a:solidFill>
                  <a:srgbClr val="404040"/>
                </a:solidFill>
                <a:latin typeface="Trebuchet MS"/>
                <a:cs typeface="Trebuchet MS"/>
              </a:rPr>
              <a:t>k</a:t>
            </a:r>
            <a:r>
              <a:rPr sz="2150" spc="-19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150" spc="34" dirty="0" smtClean="0">
                <a:solidFill>
                  <a:srgbClr val="404040"/>
                </a:solidFill>
                <a:latin typeface="Trebuchet MS"/>
                <a:cs typeface="Trebuchet MS"/>
              </a:rPr>
              <a:t>ll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150" spc="474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-19" dirty="0" smtClean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150" spc="29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150" spc="450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-19" dirty="0" smtClean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15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150" spc="-9" dirty="0" smtClean="0">
                <a:solidFill>
                  <a:srgbClr val="404040"/>
                </a:solidFill>
                <a:latin typeface="Trebuchet MS"/>
                <a:cs typeface="Trebuchet MS"/>
              </a:rPr>
              <a:t>q</a:t>
            </a:r>
            <a:r>
              <a:rPr sz="215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150" spc="-19" dirty="0" smtClean="0">
                <a:solidFill>
                  <a:srgbClr val="404040"/>
                </a:solidFill>
                <a:latin typeface="Trebuchet MS"/>
                <a:cs typeface="Trebuchet MS"/>
              </a:rPr>
              <a:t>ir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150" spc="482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39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150" spc="452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34" dirty="0" smtClean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215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150" spc="473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150" spc="321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34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150" spc="29" dirty="0" smtClean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150" spc="34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150" spc="-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150" spc="-39" dirty="0" smtClean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150" spc="34" dirty="0" smtClean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150" spc="44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-10" dirty="0" smtClean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150" spc="-20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150" spc="20" dirty="0" smtClean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150" spc="35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150" spc="-20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150" spc="10" dirty="0" smtClean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150" spc="-25" dirty="0" smtClean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150" spc="35" dirty="0" smtClean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150" spc="-20" dirty="0" smtClean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150" spc="-15" dirty="0" smtClean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2150" spc="9" dirty="0" smtClean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150" spc="19" dirty="0" smtClean="0">
                <a:solidFill>
                  <a:srgbClr val="404040"/>
                </a:solidFill>
                <a:latin typeface="Trebuchet MS"/>
                <a:cs typeface="Trebuchet MS"/>
              </a:rPr>
              <a:t>ss</a:t>
            </a:r>
            <a:r>
              <a:rPr sz="2150" spc="-14" dirty="0" smtClean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150" spc="-319" dirty="0" smtClean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150" spc="0" dirty="0" smtClean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endParaRPr sz="2150">
              <a:latin typeface="Trebuchet MS"/>
              <a:cs typeface="Trebuchet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567716" y="746125"/>
            <a:ext cx="12562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-8466" y="4013200"/>
            <a:ext cx="457196" cy="2853266"/>
          </a:xfrm>
          <a:custGeom>
            <a:avLst/>
            <a:gdLst/>
            <a:ahLst/>
            <a:cxnLst/>
            <a:rect l="l" t="t" r="r" b="b"/>
            <a:pathLst>
              <a:path w="457196" h="2853266">
                <a:moveTo>
                  <a:pt x="8466" y="52840"/>
                </a:moveTo>
                <a:lnTo>
                  <a:pt x="8466" y="2844798"/>
                </a:lnTo>
                <a:lnTo>
                  <a:pt x="455839" y="2844798"/>
                </a:lnTo>
                <a:lnTo>
                  <a:pt x="8466" y="52840"/>
                </a:lnTo>
                <a:close/>
              </a:path>
            </a:pathLst>
          </a:custGeom>
          <a:solidFill>
            <a:srgbClr val="5FCA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130800" y="4175632"/>
            <a:ext cx="4022471" cy="2682367"/>
          </a:xfrm>
          <a:custGeom>
            <a:avLst/>
            <a:gdLst/>
            <a:ahLst/>
            <a:cxnLst/>
            <a:rect l="l" t="t" r="r" b="b"/>
            <a:pathLst>
              <a:path w="4022471" h="2682367">
                <a:moveTo>
                  <a:pt x="4013200" y="6182"/>
                </a:moveTo>
                <a:lnTo>
                  <a:pt x="2" y="2682365"/>
                </a:lnTo>
              </a:path>
              <a:path w="4022471" h="2682367">
                <a:moveTo>
                  <a:pt x="4" y="2682365"/>
                </a:moveTo>
                <a:lnTo>
                  <a:pt x="4013200" y="6182"/>
                </a:lnTo>
              </a:path>
            </a:pathLst>
          </a:custGeom>
          <a:ln w="9534">
            <a:solidFill>
              <a:srgbClr val="5FCAE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042658" y="0"/>
            <a:ext cx="1219200" cy="6857999"/>
          </a:xfrm>
          <a:custGeom>
            <a:avLst/>
            <a:gdLst/>
            <a:ahLst/>
            <a:cxnLst/>
            <a:rect l="l" t="t" r="r" b="b"/>
            <a:pathLst>
              <a:path w="1219200" h="6857999">
                <a:moveTo>
                  <a:pt x="0" y="1"/>
                </a:moveTo>
                <a:lnTo>
                  <a:pt x="1219199" y="6857998"/>
                </a:lnTo>
              </a:path>
              <a:path w="1219200" h="6857999">
                <a:moveTo>
                  <a:pt x="1219199" y="6857998"/>
                </a:moveTo>
                <a:lnTo>
                  <a:pt x="0" y="0"/>
                </a:lnTo>
              </a:path>
            </a:pathLst>
          </a:custGeom>
          <a:ln w="9534">
            <a:solidFill>
              <a:srgbClr val="5FCAE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891908" y="0"/>
            <a:ext cx="2269474" cy="6866466"/>
          </a:xfrm>
          <a:custGeom>
            <a:avLst/>
            <a:gdLst/>
            <a:ahLst/>
            <a:cxnLst/>
            <a:rect l="l" t="t" r="r" b="b"/>
            <a:pathLst>
              <a:path w="2269474" h="6866466">
                <a:moveTo>
                  <a:pt x="2252091" y="8203"/>
                </a:moveTo>
                <a:lnTo>
                  <a:pt x="2023491" y="0"/>
                </a:lnTo>
                <a:lnTo>
                  <a:pt x="0" y="6857998"/>
                </a:lnTo>
                <a:lnTo>
                  <a:pt x="2252091" y="6857998"/>
                </a:lnTo>
                <a:lnTo>
                  <a:pt x="2252091" y="8203"/>
                </a:lnTo>
                <a:close/>
              </a:path>
            </a:pathLst>
          </a:custGeom>
          <a:solidFill>
            <a:srgbClr val="5FCA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05218" y="-8508"/>
            <a:ext cx="1948039" cy="6866508"/>
          </a:xfrm>
          <a:custGeom>
            <a:avLst/>
            <a:gdLst/>
            <a:ahLst/>
            <a:cxnLst/>
            <a:rect l="l" t="t" r="r" b="b"/>
            <a:pathLst>
              <a:path w="1948039" h="6866508">
                <a:moveTo>
                  <a:pt x="1938781" y="8508"/>
                </a:moveTo>
                <a:lnTo>
                  <a:pt x="1489" y="8508"/>
                </a:lnTo>
                <a:lnTo>
                  <a:pt x="1202181" y="6866507"/>
                </a:lnTo>
                <a:lnTo>
                  <a:pt x="1938781" y="6866507"/>
                </a:lnTo>
                <a:lnTo>
                  <a:pt x="1938781" y="8508"/>
                </a:lnTo>
                <a:close/>
              </a:path>
            </a:pathLst>
          </a:custGeom>
          <a:solidFill>
            <a:srgbClr val="5FCA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637908" y="3920108"/>
            <a:ext cx="2513584" cy="2937889"/>
          </a:xfrm>
          <a:custGeom>
            <a:avLst/>
            <a:gdLst/>
            <a:ahLst/>
            <a:cxnLst/>
            <a:rect l="l" t="t" r="r" b="b"/>
            <a:pathLst>
              <a:path w="2513584" h="2937889">
                <a:moveTo>
                  <a:pt x="2506091" y="1041"/>
                </a:moveTo>
                <a:lnTo>
                  <a:pt x="0" y="2937889"/>
                </a:lnTo>
                <a:lnTo>
                  <a:pt x="2506091" y="2937889"/>
                </a:lnTo>
                <a:lnTo>
                  <a:pt x="2506091" y="1041"/>
                </a:lnTo>
                <a:close/>
              </a:path>
            </a:pathLst>
          </a:custGeom>
          <a:solidFill>
            <a:srgbClr val="17AF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010400" y="-8508"/>
            <a:ext cx="2142871" cy="6866508"/>
          </a:xfrm>
          <a:custGeom>
            <a:avLst/>
            <a:gdLst/>
            <a:ahLst/>
            <a:cxnLst/>
            <a:rect l="l" t="t" r="r" b="b"/>
            <a:pathLst>
              <a:path w="2142871" h="6866508">
                <a:moveTo>
                  <a:pt x="2133600" y="6858315"/>
                </a:moveTo>
                <a:lnTo>
                  <a:pt x="2133600" y="8508"/>
                </a:lnTo>
                <a:lnTo>
                  <a:pt x="2300" y="8508"/>
                </a:lnTo>
                <a:lnTo>
                  <a:pt x="1856739" y="6866507"/>
                </a:lnTo>
                <a:lnTo>
                  <a:pt x="2133600" y="6858315"/>
                </a:lnTo>
                <a:close/>
              </a:path>
            </a:pathLst>
          </a:custGeom>
          <a:solidFill>
            <a:srgbClr val="17AF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295767" y="-8508"/>
            <a:ext cx="857503" cy="6866508"/>
          </a:xfrm>
          <a:custGeom>
            <a:avLst/>
            <a:gdLst/>
            <a:ahLst/>
            <a:cxnLst/>
            <a:rect l="l" t="t" r="r" b="b"/>
            <a:pathLst>
              <a:path w="857503" h="6866508">
                <a:moveTo>
                  <a:pt x="848232" y="8508"/>
                </a:moveTo>
                <a:lnTo>
                  <a:pt x="676198" y="8508"/>
                </a:lnTo>
                <a:lnTo>
                  <a:pt x="0" y="6866507"/>
                </a:lnTo>
                <a:lnTo>
                  <a:pt x="848232" y="6866507"/>
                </a:lnTo>
                <a:lnTo>
                  <a:pt x="848232" y="8508"/>
                </a:lnTo>
                <a:close/>
              </a:path>
            </a:pathLst>
          </a:custGeom>
          <a:solidFill>
            <a:srgbClr val="2D83C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094218" y="-8508"/>
            <a:ext cx="1066735" cy="6866507"/>
          </a:xfrm>
          <a:custGeom>
            <a:avLst/>
            <a:gdLst/>
            <a:ahLst/>
            <a:cxnLst/>
            <a:rect l="l" t="t" r="r" b="b"/>
            <a:pathLst>
              <a:path w="1066735" h="6866507">
                <a:moveTo>
                  <a:pt x="1049781" y="8508"/>
                </a:moveTo>
                <a:lnTo>
                  <a:pt x="1163" y="8508"/>
                </a:lnTo>
                <a:lnTo>
                  <a:pt x="938529" y="6866507"/>
                </a:lnTo>
                <a:lnTo>
                  <a:pt x="1049781" y="6866507"/>
                </a:lnTo>
                <a:lnTo>
                  <a:pt x="1049781" y="8508"/>
                </a:lnTo>
                <a:close/>
              </a:path>
            </a:pathLst>
          </a:custGeom>
          <a:solidFill>
            <a:srgbClr val="2261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068818" y="4893691"/>
            <a:ext cx="1093977" cy="1964308"/>
          </a:xfrm>
          <a:custGeom>
            <a:avLst/>
            <a:gdLst/>
            <a:ahLst/>
            <a:cxnLst/>
            <a:rect l="l" t="t" r="r" b="b"/>
            <a:pathLst>
              <a:path w="1093977" h="1964308">
                <a:moveTo>
                  <a:pt x="1075181" y="1959306"/>
                </a:moveTo>
                <a:lnTo>
                  <a:pt x="1075181" y="24742"/>
                </a:lnTo>
                <a:lnTo>
                  <a:pt x="0" y="1964307"/>
                </a:lnTo>
                <a:lnTo>
                  <a:pt x="316" y="1964307"/>
                </a:lnTo>
                <a:lnTo>
                  <a:pt x="1075181" y="1959306"/>
                </a:lnTo>
                <a:close/>
              </a:path>
            </a:pathLst>
          </a:custGeom>
          <a:solidFill>
            <a:srgbClr val="17AF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85" y="5053837"/>
            <a:ext cx="6999732" cy="18041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06717" y="393670"/>
            <a:ext cx="2897622" cy="4832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4"/>
              </a:lnSpc>
              <a:spcBef>
                <a:spcPts val="190"/>
              </a:spcBef>
            </a:pPr>
            <a:r>
              <a:rPr sz="3600" u="heavy" spc="-34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H</a:t>
            </a:r>
            <a:r>
              <a:rPr sz="3600" u="heavy" spc="9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o</a:t>
            </a:r>
            <a:r>
              <a:rPr sz="3600" u="heavy" spc="0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w </a:t>
            </a:r>
            <a:r>
              <a:rPr sz="3600" u="heavy" spc="-144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We</a:t>
            </a:r>
            <a:r>
              <a:rPr sz="3600" u="heavy" spc="0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 </a:t>
            </a:r>
            <a:r>
              <a:rPr sz="3600" u="heavy" spc="-913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 </a:t>
            </a:r>
            <a:r>
              <a:rPr sz="3600" u="heavy" spc="-144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W</a:t>
            </a:r>
            <a:r>
              <a:rPr sz="3600" u="heavy" spc="9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o</a:t>
            </a:r>
            <a:r>
              <a:rPr sz="3600" u="heavy" spc="19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r</a:t>
            </a:r>
            <a:r>
              <a:rPr sz="3600" u="heavy" spc="0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k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5680" y="1314459"/>
            <a:ext cx="5525835" cy="35550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0"/>
              </a:lnSpc>
              <a:spcBef>
                <a:spcPts val="98"/>
              </a:spcBef>
            </a:pPr>
            <a:r>
              <a:rPr sz="1800" spc="0" dirty="0" smtClean="0">
                <a:solidFill>
                  <a:srgbClr val="9B0D0D"/>
                </a:solidFill>
                <a:latin typeface="Wingdings"/>
                <a:cs typeface="Wingdings"/>
              </a:rPr>
              <a:t></a:t>
            </a:r>
            <a:r>
              <a:rPr sz="1800" spc="0" dirty="0" smtClean="0">
                <a:solidFill>
                  <a:srgbClr val="9B0D0D"/>
                </a:solidFill>
                <a:latin typeface="Times New Roman"/>
                <a:cs typeface="Times New Roman"/>
              </a:rPr>
              <a:t> </a:t>
            </a:r>
            <a:r>
              <a:rPr sz="1800" spc="194" dirty="0" smtClean="0">
                <a:solidFill>
                  <a:srgbClr val="9B0D0D"/>
                </a:solidFill>
                <a:latin typeface="Times New Roman"/>
                <a:cs typeface="Times New Roman"/>
              </a:rPr>
              <a:t> </a:t>
            </a:r>
            <a:r>
              <a:rPr sz="1800" spc="25" dirty="0" smtClean="0">
                <a:solidFill>
                  <a:srgbClr val="9B0D0D"/>
                </a:solidFill>
                <a:latin typeface="Trebuchet MS"/>
                <a:cs typeface="Trebuchet MS"/>
              </a:rPr>
              <a:t>F</a:t>
            </a:r>
            <a:r>
              <a:rPr sz="1800" spc="9" dirty="0" smtClean="0">
                <a:solidFill>
                  <a:srgbClr val="9B0D0D"/>
                </a:solidFill>
                <a:latin typeface="Trebuchet MS"/>
                <a:cs typeface="Trebuchet MS"/>
              </a:rPr>
              <a:t>i</a:t>
            </a:r>
            <a:r>
              <a:rPr sz="1800" spc="-4" dirty="0" smtClean="0">
                <a:solidFill>
                  <a:srgbClr val="9B0D0D"/>
                </a:solidFill>
                <a:latin typeface="Trebuchet MS"/>
                <a:cs typeface="Trebuchet MS"/>
              </a:rPr>
              <a:t>l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l</a:t>
            </a:r>
            <a:r>
              <a:rPr sz="1800" spc="-100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u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p</a:t>
            </a:r>
            <a:r>
              <a:rPr sz="1800" spc="-44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34" dirty="0" smtClean="0">
                <a:solidFill>
                  <a:srgbClr val="9B0D0D"/>
                </a:solidFill>
                <a:latin typeface="Trebuchet MS"/>
                <a:cs typeface="Trebuchet MS"/>
              </a:rPr>
              <a:t>t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h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e </a:t>
            </a:r>
            <a:r>
              <a:rPr sz="1800" u="sng" spc="4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o</a:t>
            </a:r>
            <a:r>
              <a:rPr sz="1800" u="sng" spc="-25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r</a:t>
            </a:r>
            <a:r>
              <a:rPr sz="1800" u="sng" spc="-2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d</a:t>
            </a:r>
            <a:r>
              <a:rPr sz="1800" u="sng" spc="-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e</a:t>
            </a:r>
            <a:r>
              <a:rPr sz="1800" u="sng" spc="0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r</a:t>
            </a:r>
            <a:r>
              <a:rPr sz="1800" spc="3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 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  <a:hlinkClick r:id="rId4"/>
              </a:rPr>
              <a:t>f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o</a:t>
            </a:r>
            <a:r>
              <a:rPr sz="1800" spc="-25" dirty="0" smtClean="0">
                <a:solidFill>
                  <a:srgbClr val="9B0D0D"/>
                </a:solidFill>
                <a:latin typeface="Trebuchet MS"/>
                <a:cs typeface="Trebuchet MS"/>
              </a:rPr>
              <a:t>r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m</a:t>
            </a:r>
            <a:r>
              <a:rPr sz="1800" spc="59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o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n</a:t>
            </a:r>
            <a:r>
              <a:rPr sz="1800" spc="-24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o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u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r</a:t>
            </a:r>
            <a:r>
              <a:rPr sz="1800" spc="-44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19" dirty="0" smtClean="0">
                <a:solidFill>
                  <a:srgbClr val="9B0D0D"/>
                </a:solidFill>
                <a:latin typeface="Trebuchet MS"/>
                <a:cs typeface="Trebuchet MS"/>
              </a:rPr>
              <a:t>s</a:t>
            </a:r>
            <a:r>
              <a:rPr sz="1800" spc="9" dirty="0" smtClean="0">
                <a:solidFill>
                  <a:srgbClr val="9B0D0D"/>
                </a:solidFill>
                <a:latin typeface="Trebuchet MS"/>
                <a:cs typeface="Trebuchet MS"/>
              </a:rPr>
              <a:t>i</a:t>
            </a:r>
            <a:r>
              <a:rPr sz="1800" spc="34" dirty="0" smtClean="0">
                <a:solidFill>
                  <a:srgbClr val="9B0D0D"/>
                </a:solidFill>
                <a:latin typeface="Trebuchet MS"/>
                <a:cs typeface="Trebuchet MS"/>
              </a:rPr>
              <a:t>t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e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.</a:t>
            </a:r>
            <a:r>
              <a:rPr sz="1800" spc="-79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-25" dirty="0" smtClean="0">
                <a:solidFill>
                  <a:srgbClr val="9B0D0D"/>
                </a:solidFill>
                <a:latin typeface="Trebuchet MS"/>
                <a:cs typeface="Trebuchet MS"/>
              </a:rPr>
              <a:t>C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o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m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m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un</a:t>
            </a:r>
            <a:r>
              <a:rPr sz="1800" spc="9" dirty="0" smtClean="0">
                <a:solidFill>
                  <a:srgbClr val="9B0D0D"/>
                </a:solidFill>
                <a:latin typeface="Trebuchet MS"/>
                <a:cs typeface="Trebuchet MS"/>
              </a:rPr>
              <a:t>i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c</a:t>
            </a:r>
            <a:r>
              <a:rPr sz="1800" spc="25" dirty="0" smtClean="0">
                <a:solidFill>
                  <a:srgbClr val="9B0D0D"/>
                </a:solidFill>
                <a:latin typeface="Trebuchet MS"/>
                <a:cs typeface="Trebuchet MS"/>
              </a:rPr>
              <a:t>a</a:t>
            </a:r>
            <a:r>
              <a:rPr sz="1800" spc="34" dirty="0" smtClean="0">
                <a:solidFill>
                  <a:srgbClr val="9B0D0D"/>
                </a:solidFill>
                <a:latin typeface="Trebuchet MS"/>
                <a:cs typeface="Trebuchet MS"/>
              </a:rPr>
              <a:t>t</a:t>
            </a:r>
            <a:r>
              <a:rPr sz="1800" spc="9" dirty="0" smtClean="0">
                <a:solidFill>
                  <a:srgbClr val="9B0D0D"/>
                </a:solidFill>
                <a:latin typeface="Trebuchet MS"/>
                <a:cs typeface="Trebuchet MS"/>
              </a:rPr>
              <a:t>i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o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n</a:t>
            </a:r>
            <a:endParaRPr sz="1800">
              <a:latin typeface="Trebuchet MS"/>
              <a:cs typeface="Trebuchet MS"/>
            </a:endParaRPr>
          </a:p>
          <a:p>
            <a:pPr marL="355981" marR="34381">
              <a:lnSpc>
                <a:spcPct val="96761"/>
              </a:lnSpc>
              <a:spcBef>
                <a:spcPts val="1116"/>
              </a:spcBef>
            </a:pP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w</a:t>
            </a:r>
            <a:r>
              <a:rPr sz="1800" spc="9" dirty="0" smtClean="0">
                <a:solidFill>
                  <a:srgbClr val="9B0D0D"/>
                </a:solidFill>
                <a:latin typeface="Trebuchet MS"/>
                <a:cs typeface="Trebuchet MS"/>
              </a:rPr>
              <a:t>i</a:t>
            </a:r>
            <a:r>
              <a:rPr sz="1800" spc="-4" dirty="0" smtClean="0">
                <a:solidFill>
                  <a:srgbClr val="9B0D0D"/>
                </a:solidFill>
                <a:latin typeface="Trebuchet MS"/>
                <a:cs typeface="Trebuchet MS"/>
              </a:rPr>
              <a:t>l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l</a:t>
            </a:r>
            <a:r>
              <a:rPr sz="1800" spc="-100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-29" dirty="0" smtClean="0">
                <a:solidFill>
                  <a:srgbClr val="9B0D0D"/>
                </a:solidFill>
                <a:latin typeface="Trebuchet MS"/>
                <a:cs typeface="Trebuchet MS"/>
              </a:rPr>
              <a:t>b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e</a:t>
            </a:r>
            <a:r>
              <a:rPr sz="1800" spc="-25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14" dirty="0" smtClean="0">
                <a:solidFill>
                  <a:srgbClr val="9B0D0D"/>
                </a:solidFill>
                <a:latin typeface="Trebuchet MS"/>
                <a:cs typeface="Trebuchet MS"/>
              </a:rPr>
              <a:t>v</a:t>
            </a:r>
            <a:r>
              <a:rPr sz="1800" spc="9" dirty="0" smtClean="0">
                <a:solidFill>
                  <a:srgbClr val="9B0D0D"/>
                </a:solidFill>
                <a:latin typeface="Trebuchet MS"/>
                <a:cs typeface="Trebuchet MS"/>
              </a:rPr>
              <a:t>i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a</a:t>
            </a:r>
            <a:r>
              <a:rPr sz="1800" spc="9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e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m</a:t>
            </a:r>
            <a:r>
              <a:rPr sz="1800" spc="29" dirty="0" smtClean="0">
                <a:solidFill>
                  <a:srgbClr val="9B0D0D"/>
                </a:solidFill>
                <a:latin typeface="Trebuchet MS"/>
                <a:cs typeface="Trebuchet MS"/>
              </a:rPr>
              <a:t>a</a:t>
            </a:r>
            <a:r>
              <a:rPr sz="1800" spc="9" dirty="0" smtClean="0">
                <a:solidFill>
                  <a:srgbClr val="9B0D0D"/>
                </a:solidFill>
                <a:latin typeface="Trebuchet MS"/>
                <a:cs typeface="Trebuchet MS"/>
              </a:rPr>
              <a:t>i</a:t>
            </a:r>
            <a:r>
              <a:rPr sz="1800" spc="-4" dirty="0" smtClean="0">
                <a:solidFill>
                  <a:srgbClr val="9B0D0D"/>
                </a:solidFill>
                <a:latin typeface="Trebuchet MS"/>
                <a:cs typeface="Trebuchet MS"/>
              </a:rPr>
              <a:t>l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.</a:t>
            </a:r>
            <a:endParaRPr sz="1800">
              <a:latin typeface="Trebuchet MS"/>
              <a:cs typeface="Trebuchet MS"/>
            </a:endParaRPr>
          </a:p>
          <a:p>
            <a:pPr marL="355981" marR="343280" indent="-343281">
              <a:lnSpc>
                <a:spcPts val="2117"/>
              </a:lnSpc>
              <a:spcBef>
                <a:spcPts val="1139"/>
              </a:spcBef>
              <a:tabLst>
                <a:tab pos="355600" algn="l"/>
              </a:tabLst>
            </a:pPr>
            <a:r>
              <a:rPr sz="1800" spc="0" dirty="0" smtClean="0">
                <a:solidFill>
                  <a:srgbClr val="9B0D0D"/>
                </a:solidFill>
                <a:latin typeface="Wingdings"/>
                <a:cs typeface="Wingdings"/>
              </a:rPr>
              <a:t></a:t>
            </a:r>
            <a:r>
              <a:rPr sz="1800" spc="0" dirty="0" smtClean="0">
                <a:solidFill>
                  <a:srgbClr val="9B0D0D"/>
                </a:solidFill>
                <a:latin typeface="Times New Roman"/>
                <a:cs typeface="Times New Roman"/>
              </a:rPr>
              <a:t>	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A</a:t>
            </a:r>
            <a:r>
              <a:rPr sz="1800" spc="34" dirty="0" smtClean="0">
                <a:solidFill>
                  <a:srgbClr val="9B0D0D"/>
                </a:solidFill>
                <a:latin typeface="Trebuchet MS"/>
                <a:cs typeface="Trebuchet MS"/>
              </a:rPr>
              <a:t>tt</a:t>
            </a:r>
            <a:r>
              <a:rPr sz="1800" spc="25" dirty="0" smtClean="0">
                <a:solidFill>
                  <a:srgbClr val="9B0D0D"/>
                </a:solidFill>
                <a:latin typeface="Trebuchet MS"/>
                <a:cs typeface="Trebuchet MS"/>
              </a:rPr>
              <a:t>a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c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h</a:t>
            </a:r>
            <a:r>
              <a:rPr sz="1800" spc="-175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34" dirty="0" smtClean="0">
                <a:solidFill>
                  <a:srgbClr val="9B0D0D"/>
                </a:solidFill>
                <a:latin typeface="Trebuchet MS"/>
                <a:cs typeface="Trebuchet MS"/>
              </a:rPr>
              <a:t>t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h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e</a:t>
            </a:r>
            <a:r>
              <a:rPr sz="1800" spc="-24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e</a:t>
            </a:r>
            <a:r>
              <a:rPr sz="1800" spc="19" dirty="0" smtClean="0">
                <a:solidFill>
                  <a:srgbClr val="9B0D0D"/>
                </a:solidFill>
                <a:latin typeface="Trebuchet MS"/>
                <a:cs typeface="Trebuchet MS"/>
              </a:rPr>
              <a:t>ss</a:t>
            </a:r>
            <a:r>
              <a:rPr sz="1800" spc="25" dirty="0" smtClean="0">
                <a:solidFill>
                  <a:srgbClr val="9B0D0D"/>
                </a:solidFill>
                <a:latin typeface="Trebuchet MS"/>
                <a:cs typeface="Trebuchet MS"/>
              </a:rPr>
              <a:t>a</a:t>
            </a:r>
            <a:r>
              <a:rPr sz="1800" spc="-214" dirty="0" smtClean="0">
                <a:solidFill>
                  <a:srgbClr val="9B0D0D"/>
                </a:solidFill>
                <a:latin typeface="Trebuchet MS"/>
                <a:cs typeface="Trebuchet MS"/>
              </a:rPr>
              <a:t>y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.</a:t>
            </a:r>
            <a:r>
              <a:rPr sz="1800" spc="-79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-109" dirty="0" smtClean="0">
                <a:solidFill>
                  <a:srgbClr val="9B0D0D"/>
                </a:solidFill>
                <a:latin typeface="Trebuchet MS"/>
                <a:cs typeface="Trebuchet MS"/>
              </a:rPr>
              <a:t>W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e</a:t>
            </a:r>
            <a:r>
              <a:rPr sz="1800" spc="50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w</a:t>
            </a:r>
            <a:r>
              <a:rPr sz="1800" spc="9" dirty="0" smtClean="0">
                <a:solidFill>
                  <a:srgbClr val="9B0D0D"/>
                </a:solidFill>
                <a:latin typeface="Trebuchet MS"/>
                <a:cs typeface="Trebuchet MS"/>
              </a:rPr>
              <a:t>i</a:t>
            </a:r>
            <a:r>
              <a:rPr sz="1800" spc="-4" dirty="0" smtClean="0">
                <a:solidFill>
                  <a:srgbClr val="9B0D0D"/>
                </a:solidFill>
                <a:latin typeface="Trebuchet MS"/>
                <a:cs typeface="Trebuchet MS"/>
              </a:rPr>
              <a:t>l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l</a:t>
            </a:r>
            <a:r>
              <a:rPr sz="1800" spc="-24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9" dirty="0" smtClean="0">
                <a:solidFill>
                  <a:srgbClr val="9B0D0D"/>
                </a:solidFill>
                <a:latin typeface="Trebuchet MS"/>
                <a:cs typeface="Trebuchet MS"/>
              </a:rPr>
              <a:t>i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n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fo</a:t>
            </a:r>
            <a:r>
              <a:rPr sz="1800" spc="-25" dirty="0" smtClean="0">
                <a:solidFill>
                  <a:srgbClr val="9B0D0D"/>
                </a:solidFill>
                <a:latin typeface="Trebuchet MS"/>
                <a:cs typeface="Trebuchet MS"/>
              </a:rPr>
              <a:t>r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m</a:t>
            </a:r>
            <a:r>
              <a:rPr sz="1800" spc="-14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9" dirty="0" smtClean="0">
                <a:solidFill>
                  <a:srgbClr val="9B0D0D"/>
                </a:solidFill>
                <a:latin typeface="Trebuchet MS"/>
                <a:cs typeface="Trebuchet MS"/>
              </a:rPr>
              <a:t>y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o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u</a:t>
            </a:r>
            <a:r>
              <a:rPr sz="1800" spc="-24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25" dirty="0" smtClean="0">
                <a:solidFill>
                  <a:srgbClr val="9B0D0D"/>
                </a:solidFill>
                <a:latin typeface="Trebuchet MS"/>
                <a:cs typeface="Trebuchet MS"/>
              </a:rPr>
              <a:t>a</a:t>
            </a:r>
            <a:r>
              <a:rPr sz="1800" spc="-29" dirty="0" smtClean="0">
                <a:solidFill>
                  <a:srgbClr val="9B0D0D"/>
                </a:solidFill>
                <a:latin typeface="Trebuchet MS"/>
                <a:cs typeface="Trebuchet MS"/>
              </a:rPr>
              <a:t>b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o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u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t</a:t>
            </a:r>
            <a:r>
              <a:rPr sz="1800" spc="-59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34" dirty="0" smtClean="0">
                <a:solidFill>
                  <a:srgbClr val="9B0D0D"/>
                </a:solidFill>
                <a:latin typeface="Trebuchet MS"/>
                <a:cs typeface="Trebuchet MS"/>
              </a:rPr>
              <a:t>t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h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e </a:t>
            </a:r>
            <a:endParaRPr sz="1800">
              <a:latin typeface="Trebuchet MS"/>
              <a:cs typeface="Trebuchet MS"/>
            </a:endParaRPr>
          </a:p>
          <a:p>
            <a:pPr marL="355981" marR="343280">
              <a:lnSpc>
                <a:spcPts val="2090"/>
              </a:lnSpc>
              <a:spcBef>
                <a:spcPts val="1154"/>
              </a:spcBef>
              <a:tabLst>
                <a:tab pos="355600" algn="l"/>
              </a:tabLst>
            </a:pP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co</a:t>
            </a:r>
            <a:r>
              <a:rPr sz="1800" spc="19" dirty="0" smtClean="0">
                <a:solidFill>
                  <a:srgbClr val="9B0D0D"/>
                </a:solidFill>
                <a:latin typeface="Trebuchet MS"/>
                <a:cs typeface="Trebuchet MS"/>
              </a:rPr>
              <a:t>s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t</a:t>
            </a:r>
            <a:r>
              <a:rPr sz="1800" spc="-134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o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f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9" dirty="0" smtClean="0">
                <a:solidFill>
                  <a:srgbClr val="9B0D0D"/>
                </a:solidFill>
                <a:latin typeface="Trebuchet MS"/>
                <a:cs typeface="Trebuchet MS"/>
              </a:rPr>
              <a:t>y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o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u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r</a:t>
            </a:r>
            <a:r>
              <a:rPr sz="1800" spc="-44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o</a:t>
            </a:r>
            <a:r>
              <a:rPr sz="1800" spc="-25" dirty="0" smtClean="0">
                <a:solidFill>
                  <a:srgbClr val="9B0D0D"/>
                </a:solidFill>
                <a:latin typeface="Trebuchet MS"/>
                <a:cs typeface="Trebuchet MS"/>
              </a:rPr>
              <a:t>r</a:t>
            </a:r>
            <a:r>
              <a:rPr sz="1800" spc="-29" dirty="0" smtClean="0">
                <a:solidFill>
                  <a:srgbClr val="9B0D0D"/>
                </a:solidFill>
                <a:latin typeface="Trebuchet MS"/>
                <a:cs typeface="Trebuchet MS"/>
              </a:rPr>
              <a:t>d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e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r</a:t>
            </a:r>
            <a:r>
              <a:rPr sz="1800" spc="29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9" dirty="0" smtClean="0">
                <a:solidFill>
                  <a:srgbClr val="9B0D0D"/>
                </a:solidFill>
                <a:latin typeface="Trebuchet MS"/>
                <a:cs typeface="Trebuchet MS"/>
              </a:rPr>
              <a:t>i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n</a:t>
            </a:r>
            <a:r>
              <a:rPr sz="1800" spc="-24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-25" dirty="0" smtClean="0">
                <a:solidFill>
                  <a:srgbClr val="9B0D0D"/>
                </a:solidFill>
                <a:latin typeface="Trebuchet MS"/>
                <a:cs typeface="Trebuchet MS"/>
              </a:rPr>
              <a:t>r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e</a:t>
            </a:r>
            <a:r>
              <a:rPr sz="1800" spc="-29" dirty="0" smtClean="0">
                <a:solidFill>
                  <a:srgbClr val="9B0D0D"/>
                </a:solidFill>
                <a:latin typeface="Trebuchet MS"/>
                <a:cs typeface="Trebuchet MS"/>
              </a:rPr>
              <a:t>p</a:t>
            </a:r>
            <a:r>
              <a:rPr sz="1800" spc="-4" dirty="0" smtClean="0">
                <a:solidFill>
                  <a:srgbClr val="9B0D0D"/>
                </a:solidFill>
                <a:latin typeface="Trebuchet MS"/>
                <a:cs typeface="Trebuchet MS"/>
              </a:rPr>
              <a:t>l</a:t>
            </a:r>
            <a:r>
              <a:rPr sz="1800" spc="-214" dirty="0" smtClean="0">
                <a:solidFill>
                  <a:srgbClr val="9B0D0D"/>
                </a:solidFill>
                <a:latin typeface="Trebuchet MS"/>
                <a:cs typeface="Trebuchet MS"/>
              </a:rPr>
              <a:t>y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.</a:t>
            </a:r>
            <a:endParaRPr sz="1800">
              <a:latin typeface="Trebuchet MS"/>
              <a:cs typeface="Trebuchet MS"/>
            </a:endParaRPr>
          </a:p>
          <a:p>
            <a:pPr marL="12700" marR="34381">
              <a:lnSpc>
                <a:spcPct val="96761"/>
              </a:lnSpc>
              <a:spcBef>
                <a:spcPts val="1139"/>
              </a:spcBef>
            </a:pPr>
            <a:r>
              <a:rPr sz="1800" spc="0" dirty="0" smtClean="0">
                <a:solidFill>
                  <a:srgbClr val="9B0D0D"/>
                </a:solidFill>
                <a:latin typeface="Wingdings"/>
                <a:cs typeface="Wingdings"/>
              </a:rPr>
              <a:t></a:t>
            </a:r>
            <a:r>
              <a:rPr sz="1800" spc="0" dirty="0" smtClean="0">
                <a:solidFill>
                  <a:srgbClr val="9B0D0D"/>
                </a:solidFill>
                <a:latin typeface="Times New Roman"/>
                <a:cs typeface="Times New Roman"/>
              </a:rPr>
              <a:t> </a:t>
            </a:r>
            <a:r>
              <a:rPr sz="1800" spc="194" dirty="0" smtClean="0">
                <a:solidFill>
                  <a:srgbClr val="9B0D0D"/>
                </a:solidFill>
                <a:latin typeface="Times New Roman"/>
                <a:cs typeface="Times New Roman"/>
              </a:rPr>
              <a:t> </a:t>
            </a:r>
            <a:r>
              <a:rPr sz="1800" spc="-200" dirty="0" smtClean="0">
                <a:solidFill>
                  <a:srgbClr val="9B0D0D"/>
                </a:solidFill>
                <a:latin typeface="Trebuchet MS"/>
                <a:cs typeface="Trebuchet MS"/>
              </a:rPr>
              <a:t>Y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o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u</a:t>
            </a:r>
            <a:r>
              <a:rPr sz="1800" spc="-100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-29" dirty="0" smtClean="0">
                <a:solidFill>
                  <a:srgbClr val="9B0D0D"/>
                </a:solidFill>
                <a:latin typeface="Trebuchet MS"/>
                <a:cs typeface="Trebuchet MS"/>
              </a:rPr>
              <a:t>p</a:t>
            </a:r>
            <a:r>
              <a:rPr sz="1800" spc="25" dirty="0" smtClean="0">
                <a:solidFill>
                  <a:srgbClr val="9B0D0D"/>
                </a:solidFill>
                <a:latin typeface="Trebuchet MS"/>
                <a:cs typeface="Trebuchet MS"/>
              </a:rPr>
              <a:t>a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y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 u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s </a:t>
            </a:r>
            <a:r>
              <a:rPr sz="1800" spc="34" dirty="0" smtClean="0">
                <a:solidFill>
                  <a:srgbClr val="9B0D0D"/>
                </a:solidFill>
                <a:latin typeface="Trebuchet MS"/>
                <a:cs typeface="Trebuchet MS"/>
              </a:rPr>
              <a:t>t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h</a:t>
            </a:r>
            <a:r>
              <a:rPr sz="1800" spc="-25" dirty="0" smtClean="0">
                <a:solidFill>
                  <a:srgbClr val="9B0D0D"/>
                </a:solidFill>
                <a:latin typeface="Trebuchet MS"/>
                <a:cs typeface="Trebuchet MS"/>
              </a:rPr>
              <a:t>r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o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u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gh</a:t>
            </a:r>
            <a:r>
              <a:rPr sz="1800" spc="-29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o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u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r</a:t>
            </a:r>
            <a:r>
              <a:rPr sz="1800" spc="29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19" dirty="0" smtClean="0">
                <a:solidFill>
                  <a:srgbClr val="9B0D0D"/>
                </a:solidFill>
                <a:latin typeface="Trebuchet MS"/>
                <a:cs typeface="Trebuchet MS"/>
              </a:rPr>
              <a:t>s</a:t>
            </a:r>
            <a:r>
              <a:rPr sz="1800" spc="25" dirty="0" smtClean="0">
                <a:solidFill>
                  <a:srgbClr val="9B0D0D"/>
                </a:solidFill>
                <a:latin typeface="Trebuchet MS"/>
                <a:cs typeface="Trebuchet MS"/>
              </a:rPr>
              <a:t>a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f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e</a:t>
            </a:r>
            <a:r>
              <a:rPr sz="1800" spc="-99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-29" dirty="0" smtClean="0">
                <a:solidFill>
                  <a:srgbClr val="9B0D0D"/>
                </a:solidFill>
                <a:latin typeface="Trebuchet MS"/>
                <a:cs typeface="Trebuchet MS"/>
              </a:rPr>
              <a:t>p</a:t>
            </a:r>
            <a:r>
              <a:rPr sz="1800" spc="25" dirty="0" smtClean="0">
                <a:solidFill>
                  <a:srgbClr val="9B0D0D"/>
                </a:solidFill>
                <a:latin typeface="Trebuchet MS"/>
                <a:cs typeface="Trebuchet MS"/>
              </a:rPr>
              <a:t>a</a:t>
            </a:r>
            <a:r>
              <a:rPr sz="1800" spc="9" dirty="0" smtClean="0">
                <a:solidFill>
                  <a:srgbClr val="9B0D0D"/>
                </a:solidFill>
                <a:latin typeface="Trebuchet MS"/>
                <a:cs typeface="Trebuchet MS"/>
              </a:rPr>
              <a:t>y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me</a:t>
            </a:r>
            <a:r>
              <a:rPr sz="1800" spc="-14" dirty="0" smtClean="0">
                <a:solidFill>
                  <a:srgbClr val="9B0D0D"/>
                </a:solidFill>
                <a:latin typeface="Trebuchet MS"/>
                <a:cs typeface="Trebuchet MS"/>
              </a:rPr>
              <a:t>n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t</a:t>
            </a:r>
            <a:r>
              <a:rPr sz="1800" spc="14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me</a:t>
            </a:r>
            <a:r>
              <a:rPr sz="1800" spc="29" dirty="0" smtClean="0">
                <a:solidFill>
                  <a:srgbClr val="9B0D0D"/>
                </a:solidFill>
                <a:latin typeface="Trebuchet MS"/>
                <a:cs typeface="Trebuchet MS"/>
              </a:rPr>
              <a:t>t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h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o</a:t>
            </a:r>
            <a:r>
              <a:rPr sz="1800" spc="-29" dirty="0" smtClean="0">
                <a:solidFill>
                  <a:srgbClr val="9B0D0D"/>
                </a:solidFill>
                <a:latin typeface="Trebuchet MS"/>
                <a:cs typeface="Trebuchet MS"/>
              </a:rPr>
              <a:t>d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.</a:t>
            </a:r>
            <a:endParaRPr sz="1800">
              <a:latin typeface="Trebuchet MS"/>
              <a:cs typeface="Trebuchet MS"/>
            </a:endParaRPr>
          </a:p>
          <a:p>
            <a:pPr marL="355981" marR="501425" indent="-343281">
              <a:lnSpc>
                <a:spcPts val="2117"/>
              </a:lnSpc>
              <a:spcBef>
                <a:spcPts val="1137"/>
              </a:spcBef>
              <a:tabLst>
                <a:tab pos="355600" algn="l"/>
              </a:tabLst>
            </a:pPr>
            <a:r>
              <a:rPr sz="1800" spc="0" dirty="0" smtClean="0">
                <a:solidFill>
                  <a:srgbClr val="9B0D0D"/>
                </a:solidFill>
                <a:latin typeface="Wingdings"/>
                <a:cs typeface="Wingdings"/>
              </a:rPr>
              <a:t></a:t>
            </a:r>
            <a:r>
              <a:rPr sz="1800" spc="0" dirty="0" smtClean="0">
                <a:solidFill>
                  <a:srgbClr val="9B0D0D"/>
                </a:solidFill>
                <a:latin typeface="Times New Roman"/>
                <a:cs typeface="Times New Roman"/>
              </a:rPr>
              <a:t>	</a:t>
            </a:r>
            <a:r>
              <a:rPr sz="1800" spc="-14" dirty="0" smtClean="0">
                <a:solidFill>
                  <a:srgbClr val="9B0D0D"/>
                </a:solidFill>
                <a:latin typeface="Trebuchet MS"/>
                <a:cs typeface="Trebuchet MS"/>
              </a:rPr>
              <a:t>O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u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r</a:t>
            </a:r>
            <a:r>
              <a:rPr sz="1800" spc="-44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e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x</a:t>
            </a:r>
            <a:r>
              <a:rPr sz="1800" spc="-34" dirty="0" smtClean="0">
                <a:solidFill>
                  <a:srgbClr val="9B0D0D"/>
                </a:solidFill>
                <a:latin typeface="Trebuchet MS"/>
                <a:cs typeface="Trebuchet MS"/>
              </a:rPr>
              <a:t>p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e</a:t>
            </a:r>
            <a:r>
              <a:rPr sz="1800" spc="-25" dirty="0" smtClean="0">
                <a:solidFill>
                  <a:srgbClr val="9B0D0D"/>
                </a:solidFill>
                <a:latin typeface="Trebuchet MS"/>
                <a:cs typeface="Trebuchet MS"/>
              </a:rPr>
              <a:t>r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t</a:t>
            </a:r>
            <a:r>
              <a:rPr sz="1800" spc="14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w</a:t>
            </a:r>
            <a:r>
              <a:rPr sz="1800" spc="-25" dirty="0" smtClean="0">
                <a:solidFill>
                  <a:srgbClr val="9B0D0D"/>
                </a:solidFill>
                <a:latin typeface="Trebuchet MS"/>
                <a:cs typeface="Trebuchet MS"/>
              </a:rPr>
              <a:t>r</a:t>
            </a:r>
            <a:r>
              <a:rPr sz="1800" spc="9" dirty="0" smtClean="0">
                <a:solidFill>
                  <a:srgbClr val="9B0D0D"/>
                </a:solidFill>
                <a:latin typeface="Trebuchet MS"/>
                <a:cs typeface="Trebuchet MS"/>
              </a:rPr>
              <a:t>i</a:t>
            </a:r>
            <a:r>
              <a:rPr sz="1800" spc="34" dirty="0" smtClean="0">
                <a:solidFill>
                  <a:srgbClr val="9B0D0D"/>
                </a:solidFill>
                <a:latin typeface="Trebuchet MS"/>
                <a:cs typeface="Trebuchet MS"/>
              </a:rPr>
              <a:t>t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e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r</a:t>
            </a:r>
            <a:r>
              <a:rPr sz="1800" spc="29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9" dirty="0" smtClean="0">
                <a:solidFill>
                  <a:srgbClr val="9B0D0D"/>
                </a:solidFill>
                <a:latin typeface="Trebuchet MS"/>
                <a:cs typeface="Trebuchet MS"/>
              </a:rPr>
              <a:t>i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n</a:t>
            </a:r>
            <a:r>
              <a:rPr sz="1800" spc="9" dirty="0" smtClean="0">
                <a:solidFill>
                  <a:srgbClr val="9B0D0D"/>
                </a:solidFill>
                <a:latin typeface="Trebuchet MS"/>
                <a:cs typeface="Trebuchet MS"/>
              </a:rPr>
              <a:t>i</a:t>
            </a:r>
            <a:r>
              <a:rPr sz="1800" spc="34" dirty="0" smtClean="0">
                <a:solidFill>
                  <a:srgbClr val="9B0D0D"/>
                </a:solidFill>
                <a:latin typeface="Trebuchet MS"/>
                <a:cs typeface="Trebuchet MS"/>
              </a:rPr>
              <a:t>t</a:t>
            </a:r>
            <a:r>
              <a:rPr sz="1800" spc="9" dirty="0" smtClean="0">
                <a:solidFill>
                  <a:srgbClr val="9B0D0D"/>
                </a:solidFill>
                <a:latin typeface="Trebuchet MS"/>
                <a:cs typeface="Trebuchet MS"/>
              </a:rPr>
              <a:t>i</a:t>
            </a:r>
            <a:r>
              <a:rPr sz="1800" spc="25" dirty="0" smtClean="0">
                <a:solidFill>
                  <a:srgbClr val="9B0D0D"/>
                </a:solidFill>
                <a:latin typeface="Trebuchet MS"/>
                <a:cs typeface="Trebuchet MS"/>
              </a:rPr>
              <a:t>a</a:t>
            </a:r>
            <a:r>
              <a:rPr sz="1800" spc="34" dirty="0" smtClean="0">
                <a:solidFill>
                  <a:srgbClr val="9B0D0D"/>
                </a:solidFill>
                <a:latin typeface="Trebuchet MS"/>
                <a:cs typeface="Trebuchet MS"/>
              </a:rPr>
              <a:t>t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e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s</a:t>
            </a:r>
            <a:r>
              <a:rPr sz="1800" spc="376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34" dirty="0" smtClean="0">
                <a:solidFill>
                  <a:srgbClr val="9B0D0D"/>
                </a:solidFill>
                <a:latin typeface="Trebuchet MS"/>
                <a:cs typeface="Trebuchet MS"/>
              </a:rPr>
              <a:t>t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h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e</a:t>
            </a:r>
            <a:r>
              <a:rPr sz="1800" spc="-24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wo</a:t>
            </a:r>
            <a:r>
              <a:rPr sz="1800" spc="-25" dirty="0" smtClean="0">
                <a:solidFill>
                  <a:srgbClr val="9B0D0D"/>
                </a:solidFill>
                <a:latin typeface="Trebuchet MS"/>
                <a:cs typeface="Trebuchet MS"/>
              </a:rPr>
              <a:t>r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k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.</a:t>
            </a:r>
            <a:r>
              <a:rPr sz="1800" spc="59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a </a:t>
            </a:r>
            <a:endParaRPr sz="1800">
              <a:latin typeface="Trebuchet MS"/>
              <a:cs typeface="Trebuchet MS"/>
            </a:endParaRPr>
          </a:p>
          <a:p>
            <a:pPr marL="355981" marR="501425">
              <a:lnSpc>
                <a:spcPts val="2090"/>
              </a:lnSpc>
              <a:spcBef>
                <a:spcPts val="1192"/>
              </a:spcBef>
              <a:tabLst>
                <a:tab pos="355600" algn="l"/>
              </a:tabLst>
            </a:pPr>
            <a:r>
              <a:rPr sz="1800" spc="-29" dirty="0" smtClean="0">
                <a:solidFill>
                  <a:srgbClr val="9B0D0D"/>
                </a:solidFill>
                <a:latin typeface="Trebuchet MS"/>
                <a:cs typeface="Trebuchet MS"/>
              </a:rPr>
              <a:t>p</a:t>
            </a:r>
            <a:r>
              <a:rPr sz="1800" spc="-25" dirty="0" smtClean="0">
                <a:solidFill>
                  <a:srgbClr val="9B0D0D"/>
                </a:solidFill>
                <a:latin typeface="Trebuchet MS"/>
                <a:cs typeface="Trebuchet MS"/>
              </a:rPr>
              <a:t>r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of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e</a:t>
            </a:r>
            <a:r>
              <a:rPr sz="1800" spc="19" dirty="0" smtClean="0">
                <a:solidFill>
                  <a:srgbClr val="9B0D0D"/>
                </a:solidFill>
                <a:latin typeface="Trebuchet MS"/>
                <a:cs typeface="Trebuchet MS"/>
              </a:rPr>
              <a:t>ss</a:t>
            </a:r>
            <a:r>
              <a:rPr sz="1800" spc="9" dirty="0" smtClean="0">
                <a:solidFill>
                  <a:srgbClr val="9B0D0D"/>
                </a:solidFill>
                <a:latin typeface="Trebuchet MS"/>
                <a:cs typeface="Trebuchet MS"/>
              </a:rPr>
              <a:t>i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o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n</a:t>
            </a:r>
            <a:r>
              <a:rPr sz="1800" spc="25" dirty="0" smtClean="0">
                <a:solidFill>
                  <a:srgbClr val="9B0D0D"/>
                </a:solidFill>
                <a:latin typeface="Trebuchet MS"/>
                <a:cs typeface="Trebuchet MS"/>
              </a:rPr>
              <a:t>a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l</a:t>
            </a:r>
            <a:r>
              <a:rPr sz="1800" spc="-174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w</a:t>
            </a:r>
            <a:r>
              <a:rPr sz="1800" spc="9" dirty="0" smtClean="0">
                <a:solidFill>
                  <a:srgbClr val="9B0D0D"/>
                </a:solidFill>
                <a:latin typeface="Trebuchet MS"/>
                <a:cs typeface="Trebuchet MS"/>
              </a:rPr>
              <a:t>i</a:t>
            </a:r>
            <a:r>
              <a:rPr sz="1800" spc="34" dirty="0" smtClean="0">
                <a:solidFill>
                  <a:srgbClr val="9B0D0D"/>
                </a:solidFill>
                <a:latin typeface="Trebuchet MS"/>
                <a:cs typeface="Trebuchet MS"/>
              </a:rPr>
              <a:t>t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h</a:t>
            </a:r>
            <a:r>
              <a:rPr sz="1800" spc="-24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25" dirty="0" smtClean="0">
                <a:solidFill>
                  <a:srgbClr val="9B0D0D"/>
                </a:solidFill>
                <a:latin typeface="Trebuchet MS"/>
                <a:cs typeface="Trebuchet MS"/>
              </a:rPr>
              <a:t>a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n</a:t>
            </a:r>
            <a:r>
              <a:rPr sz="1800" spc="-24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w</a:t>
            </a:r>
            <a:r>
              <a:rPr sz="1800" spc="9" dirty="0" smtClean="0">
                <a:solidFill>
                  <a:srgbClr val="9B0D0D"/>
                </a:solidFill>
                <a:latin typeface="Trebuchet MS"/>
                <a:cs typeface="Trebuchet MS"/>
              </a:rPr>
              <a:t>i</a:t>
            </a:r>
            <a:r>
              <a:rPr sz="1800" spc="-29" dirty="0" smtClean="0">
                <a:solidFill>
                  <a:srgbClr val="9B0D0D"/>
                </a:solidFill>
                <a:latin typeface="Trebuchet MS"/>
                <a:cs typeface="Trebuchet MS"/>
              </a:rPr>
              <a:t>d</a:t>
            </a:r>
            <a:r>
              <a:rPr sz="1800" spc="39" dirty="0" smtClean="0">
                <a:solidFill>
                  <a:srgbClr val="9B0D0D"/>
                </a:solidFill>
                <a:latin typeface="Trebuchet MS"/>
                <a:cs typeface="Trebuchet MS"/>
              </a:rPr>
              <a:t>e</a:t>
            </a:r>
            <a:r>
              <a:rPr sz="1800" spc="14" dirty="0" smtClean="0">
                <a:solidFill>
                  <a:srgbClr val="9B0D0D"/>
                </a:solidFill>
                <a:latin typeface="Trebuchet MS"/>
                <a:cs typeface="Trebuchet MS"/>
              </a:rPr>
              <a:t>-</a:t>
            </a:r>
            <a:r>
              <a:rPr sz="1800" spc="-25" dirty="0" smtClean="0">
                <a:solidFill>
                  <a:srgbClr val="9B0D0D"/>
                </a:solidFill>
                <a:latin typeface="Trebuchet MS"/>
                <a:cs typeface="Trebuchet MS"/>
              </a:rPr>
              <a:t>r</a:t>
            </a:r>
            <a:r>
              <a:rPr sz="1800" spc="25" dirty="0" smtClean="0">
                <a:solidFill>
                  <a:srgbClr val="9B0D0D"/>
                </a:solidFill>
                <a:latin typeface="Trebuchet MS"/>
                <a:cs typeface="Trebuchet MS"/>
              </a:rPr>
              <a:t>a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n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g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i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n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g</a:t>
            </a:r>
            <a:r>
              <a:rPr sz="1800" spc="-19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14" dirty="0" smtClean="0">
                <a:solidFill>
                  <a:srgbClr val="9B0D0D"/>
                </a:solidFill>
                <a:latin typeface="Trebuchet MS"/>
                <a:cs typeface="Trebuchet MS"/>
              </a:rPr>
              <a:t>v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oc</a:t>
            </a:r>
            <a:r>
              <a:rPr sz="1800" spc="25" dirty="0" smtClean="0">
                <a:solidFill>
                  <a:srgbClr val="9B0D0D"/>
                </a:solidFill>
                <a:latin typeface="Trebuchet MS"/>
                <a:cs typeface="Trebuchet MS"/>
              </a:rPr>
              <a:t>a</a:t>
            </a:r>
            <a:r>
              <a:rPr sz="1800" spc="-29" dirty="0" smtClean="0">
                <a:solidFill>
                  <a:srgbClr val="9B0D0D"/>
                </a:solidFill>
                <a:latin typeface="Trebuchet MS"/>
                <a:cs typeface="Trebuchet MS"/>
              </a:rPr>
              <a:t>b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u</a:t>
            </a:r>
            <a:r>
              <a:rPr sz="1800" spc="-4" dirty="0" smtClean="0">
                <a:solidFill>
                  <a:srgbClr val="9B0D0D"/>
                </a:solidFill>
                <a:latin typeface="Trebuchet MS"/>
                <a:cs typeface="Trebuchet MS"/>
              </a:rPr>
              <a:t>l</a:t>
            </a:r>
            <a:r>
              <a:rPr sz="1800" spc="25" dirty="0" smtClean="0">
                <a:solidFill>
                  <a:srgbClr val="9B0D0D"/>
                </a:solidFill>
                <a:latin typeface="Trebuchet MS"/>
                <a:cs typeface="Trebuchet MS"/>
              </a:rPr>
              <a:t>a</a:t>
            </a:r>
            <a:r>
              <a:rPr sz="1800" spc="-25" dirty="0" smtClean="0">
                <a:solidFill>
                  <a:srgbClr val="9B0D0D"/>
                </a:solidFill>
                <a:latin typeface="Trebuchet MS"/>
                <a:cs typeface="Trebuchet MS"/>
              </a:rPr>
              <a:t>r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y </a:t>
            </a:r>
            <a:endParaRPr sz="1800">
              <a:latin typeface="Trebuchet MS"/>
              <a:cs typeface="Trebuchet MS"/>
            </a:endParaRPr>
          </a:p>
          <a:p>
            <a:pPr marL="355981" marR="501425">
              <a:lnSpc>
                <a:spcPts val="2090"/>
              </a:lnSpc>
              <a:spcBef>
                <a:spcPts val="1176"/>
              </a:spcBef>
              <a:tabLst>
                <a:tab pos="355600" algn="l"/>
              </a:tabLst>
            </a:pPr>
            <a:r>
              <a:rPr sz="1800" spc="-29" dirty="0" smtClean="0">
                <a:solidFill>
                  <a:srgbClr val="9B0D0D"/>
                </a:solidFill>
                <a:latin typeface="Trebuchet MS"/>
                <a:cs typeface="Trebuchet MS"/>
              </a:rPr>
              <a:t>d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e</a:t>
            </a:r>
            <a:r>
              <a:rPr sz="1800" spc="14" dirty="0" smtClean="0">
                <a:solidFill>
                  <a:srgbClr val="9B0D0D"/>
                </a:solidFill>
                <a:latin typeface="Trebuchet MS"/>
                <a:cs typeface="Trebuchet MS"/>
              </a:rPr>
              <a:t>v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e</a:t>
            </a:r>
            <a:r>
              <a:rPr sz="1800" spc="-4" dirty="0" smtClean="0">
                <a:solidFill>
                  <a:srgbClr val="9B0D0D"/>
                </a:solidFill>
                <a:latin typeface="Trebuchet MS"/>
                <a:cs typeface="Trebuchet MS"/>
              </a:rPr>
              <a:t>l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o</a:t>
            </a:r>
            <a:r>
              <a:rPr sz="1800" spc="-29" dirty="0" smtClean="0">
                <a:solidFill>
                  <a:srgbClr val="9B0D0D"/>
                </a:solidFill>
                <a:latin typeface="Trebuchet MS"/>
                <a:cs typeface="Trebuchet MS"/>
              </a:rPr>
              <a:t>p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s</a:t>
            </a:r>
            <a:r>
              <a:rPr sz="1800" spc="-74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a</a:t>
            </a:r>
            <a:r>
              <a:rPr sz="1800" spc="9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34" dirty="0" smtClean="0">
                <a:solidFill>
                  <a:srgbClr val="9B0D0D"/>
                </a:solidFill>
                <a:latin typeface="Trebuchet MS"/>
                <a:cs typeface="Trebuchet MS"/>
              </a:rPr>
              <a:t>t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o</a:t>
            </a:r>
            <a:r>
              <a:rPr sz="1800" spc="34" dirty="0" smtClean="0">
                <a:solidFill>
                  <a:srgbClr val="9B0D0D"/>
                </a:solidFill>
                <a:latin typeface="Trebuchet MS"/>
                <a:cs typeface="Trebuchet MS"/>
              </a:rPr>
              <a:t>t</a:t>
            </a:r>
            <a:r>
              <a:rPr sz="1800" spc="25" dirty="0" smtClean="0">
                <a:solidFill>
                  <a:srgbClr val="9B0D0D"/>
                </a:solidFill>
                <a:latin typeface="Trebuchet MS"/>
                <a:cs typeface="Trebuchet MS"/>
              </a:rPr>
              <a:t>a</a:t>
            </a:r>
            <a:r>
              <a:rPr sz="1800" spc="-4" dirty="0" smtClean="0">
                <a:solidFill>
                  <a:srgbClr val="9B0D0D"/>
                </a:solidFill>
                <a:latin typeface="Trebuchet MS"/>
                <a:cs typeface="Trebuchet MS"/>
              </a:rPr>
              <a:t>ll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y</a:t>
            </a:r>
            <a:r>
              <a:rPr sz="1800" spc="-79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-25" dirty="0" smtClean="0">
                <a:solidFill>
                  <a:srgbClr val="9B0D0D"/>
                </a:solidFill>
                <a:latin typeface="Trebuchet MS"/>
                <a:cs typeface="Trebuchet MS"/>
              </a:rPr>
              <a:t>r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e</a:t>
            </a:r>
            <a:r>
              <a:rPr sz="1800" spc="-29" dirty="0" smtClean="0">
                <a:solidFill>
                  <a:srgbClr val="9B0D0D"/>
                </a:solidFill>
                <a:latin typeface="Trebuchet MS"/>
                <a:cs typeface="Trebuchet MS"/>
              </a:rPr>
              <a:t>p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h</a:t>
            </a:r>
            <a:r>
              <a:rPr sz="1800" spc="-25" dirty="0" smtClean="0">
                <a:solidFill>
                  <a:srgbClr val="9B0D0D"/>
                </a:solidFill>
                <a:latin typeface="Trebuchet MS"/>
                <a:cs typeface="Trebuchet MS"/>
              </a:rPr>
              <a:t>r</a:t>
            </a:r>
            <a:r>
              <a:rPr sz="1800" spc="25" dirty="0" smtClean="0">
                <a:solidFill>
                  <a:srgbClr val="9B0D0D"/>
                </a:solidFill>
                <a:latin typeface="Trebuchet MS"/>
                <a:cs typeface="Trebuchet MS"/>
              </a:rPr>
              <a:t>a</a:t>
            </a:r>
            <a:r>
              <a:rPr sz="1800" spc="19" dirty="0" smtClean="0">
                <a:solidFill>
                  <a:srgbClr val="9B0D0D"/>
                </a:solidFill>
                <a:latin typeface="Trebuchet MS"/>
                <a:cs typeface="Trebuchet MS"/>
              </a:rPr>
              <a:t>s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e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d</a:t>
            </a:r>
            <a:r>
              <a:rPr sz="1800" spc="29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co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m</a:t>
            </a:r>
            <a:r>
              <a:rPr sz="1800" spc="-25" dirty="0" smtClean="0">
                <a:solidFill>
                  <a:srgbClr val="9B0D0D"/>
                </a:solidFill>
                <a:latin typeface="Trebuchet MS"/>
                <a:cs typeface="Trebuchet MS"/>
              </a:rPr>
              <a:t>p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o</a:t>
            </a:r>
            <a:r>
              <a:rPr sz="1800" spc="19" dirty="0" smtClean="0">
                <a:solidFill>
                  <a:srgbClr val="9B0D0D"/>
                </a:solidFill>
                <a:latin typeface="Trebuchet MS"/>
                <a:cs typeface="Trebuchet MS"/>
              </a:rPr>
              <a:t>s</a:t>
            </a:r>
            <a:r>
              <a:rPr sz="1800" spc="9" dirty="0" smtClean="0">
                <a:solidFill>
                  <a:srgbClr val="9B0D0D"/>
                </a:solidFill>
                <a:latin typeface="Trebuchet MS"/>
                <a:cs typeface="Trebuchet MS"/>
              </a:rPr>
              <a:t>i</a:t>
            </a:r>
            <a:r>
              <a:rPr sz="1800" spc="34" dirty="0" smtClean="0">
                <a:solidFill>
                  <a:srgbClr val="9B0D0D"/>
                </a:solidFill>
                <a:latin typeface="Trebuchet MS"/>
                <a:cs typeface="Trebuchet MS"/>
              </a:rPr>
              <a:t>t</a:t>
            </a:r>
            <a:r>
              <a:rPr sz="1800" spc="9" dirty="0" smtClean="0">
                <a:solidFill>
                  <a:srgbClr val="9B0D0D"/>
                </a:solidFill>
                <a:latin typeface="Trebuchet MS"/>
                <a:cs typeface="Trebuchet MS"/>
              </a:rPr>
              <a:t>i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o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n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.</a:t>
            </a:r>
            <a:endParaRPr sz="1800">
              <a:latin typeface="Trebuchet MS"/>
              <a:cs typeface="Trebuchet MS"/>
            </a:endParaRPr>
          </a:p>
          <a:p>
            <a:pPr marL="12700" marR="34381">
              <a:lnSpc>
                <a:spcPts val="2055"/>
              </a:lnSpc>
              <a:spcBef>
                <a:spcPts val="1279"/>
              </a:spcBef>
            </a:pPr>
            <a:r>
              <a:rPr sz="1800" spc="0" dirty="0" smtClean="0">
                <a:solidFill>
                  <a:srgbClr val="9B0D0D"/>
                </a:solidFill>
                <a:latin typeface="Wingdings"/>
                <a:cs typeface="Wingdings"/>
              </a:rPr>
              <a:t></a:t>
            </a:r>
            <a:r>
              <a:rPr sz="1800" spc="0" dirty="0" smtClean="0">
                <a:solidFill>
                  <a:srgbClr val="9B0D0D"/>
                </a:solidFill>
                <a:latin typeface="Times New Roman"/>
                <a:cs typeface="Times New Roman"/>
              </a:rPr>
              <a:t> </a:t>
            </a:r>
            <a:r>
              <a:rPr sz="1800" spc="194" dirty="0" smtClean="0">
                <a:solidFill>
                  <a:srgbClr val="9B0D0D"/>
                </a:solidFill>
                <a:latin typeface="Times New Roman"/>
                <a:cs typeface="Times New Roman"/>
              </a:rPr>
              <a:t> </a:t>
            </a:r>
            <a:r>
              <a:rPr sz="1800" spc="-200" dirty="0" smtClean="0">
                <a:solidFill>
                  <a:srgbClr val="9B0D0D"/>
                </a:solidFill>
                <a:latin typeface="Trebuchet MS"/>
                <a:cs typeface="Trebuchet MS"/>
              </a:rPr>
              <a:t>Y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o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u</a:t>
            </a:r>
            <a:r>
              <a:rPr sz="1800" spc="-100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g</a:t>
            </a:r>
            <a:r>
              <a:rPr sz="1800" spc="-14" dirty="0" smtClean="0">
                <a:solidFill>
                  <a:srgbClr val="9B0D0D"/>
                </a:solidFill>
                <a:latin typeface="Trebuchet MS"/>
                <a:cs typeface="Trebuchet MS"/>
              </a:rPr>
              <a:t>e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t</a:t>
            </a:r>
            <a:r>
              <a:rPr sz="1800" spc="14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34" dirty="0" smtClean="0">
                <a:solidFill>
                  <a:srgbClr val="9B0D0D"/>
                </a:solidFill>
                <a:latin typeface="Trebuchet MS"/>
                <a:cs typeface="Trebuchet MS"/>
              </a:rPr>
              <a:t>t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h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e</a:t>
            </a:r>
            <a:r>
              <a:rPr sz="1800" spc="-24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-25" dirty="0" smtClean="0">
                <a:solidFill>
                  <a:srgbClr val="9B0D0D"/>
                </a:solidFill>
                <a:latin typeface="Trebuchet MS"/>
                <a:cs typeface="Trebuchet MS"/>
              </a:rPr>
              <a:t>r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e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wo</a:t>
            </a:r>
            <a:r>
              <a:rPr sz="1800" spc="-25" dirty="0" smtClean="0">
                <a:solidFill>
                  <a:srgbClr val="9B0D0D"/>
                </a:solidFill>
                <a:latin typeface="Trebuchet MS"/>
                <a:cs typeface="Trebuchet MS"/>
              </a:rPr>
              <a:t>r</a:t>
            </a:r>
            <a:r>
              <a:rPr sz="1800" spc="-29" dirty="0" smtClean="0">
                <a:solidFill>
                  <a:srgbClr val="9B0D0D"/>
                </a:solidFill>
                <a:latin typeface="Trebuchet MS"/>
                <a:cs typeface="Trebuchet MS"/>
              </a:rPr>
              <a:t>d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e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d</a:t>
            </a:r>
            <a:r>
              <a:rPr sz="1800" spc="29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25" dirty="0" smtClean="0">
                <a:solidFill>
                  <a:srgbClr val="9B0D0D"/>
                </a:solidFill>
                <a:latin typeface="Trebuchet MS"/>
                <a:cs typeface="Trebuchet MS"/>
              </a:rPr>
              <a:t>a</a:t>
            </a:r>
            <a:r>
              <a:rPr sz="1800" spc="-25" dirty="0" smtClean="0">
                <a:solidFill>
                  <a:srgbClr val="9B0D0D"/>
                </a:solidFill>
                <a:latin typeface="Trebuchet MS"/>
                <a:cs typeface="Trebuchet MS"/>
              </a:rPr>
              <a:t>r</a:t>
            </a:r>
            <a:r>
              <a:rPr sz="1800" spc="34" dirty="0" smtClean="0">
                <a:solidFill>
                  <a:srgbClr val="9B0D0D"/>
                </a:solidFill>
                <a:latin typeface="Trebuchet MS"/>
                <a:cs typeface="Trebuchet MS"/>
              </a:rPr>
              <a:t>t</a:t>
            </a:r>
            <a:r>
              <a:rPr sz="1800" spc="9" dirty="0" smtClean="0">
                <a:solidFill>
                  <a:srgbClr val="9B0D0D"/>
                </a:solidFill>
                <a:latin typeface="Trebuchet MS"/>
                <a:cs typeface="Trebuchet MS"/>
              </a:rPr>
              <a:t>i</a:t>
            </a:r>
            <a:r>
              <a:rPr sz="1800" spc="4" dirty="0" smtClean="0">
                <a:solidFill>
                  <a:srgbClr val="9B0D0D"/>
                </a:solidFill>
                <a:latin typeface="Trebuchet MS"/>
                <a:cs typeface="Trebuchet MS"/>
              </a:rPr>
              <a:t>c</a:t>
            </a:r>
            <a:r>
              <a:rPr sz="1800" spc="-4" dirty="0" smtClean="0">
                <a:solidFill>
                  <a:srgbClr val="9B0D0D"/>
                </a:solidFill>
                <a:latin typeface="Trebuchet MS"/>
                <a:cs typeface="Trebuchet MS"/>
              </a:rPr>
              <a:t>l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e</a:t>
            </a:r>
            <a:r>
              <a:rPr sz="1800" spc="-24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14" dirty="0" smtClean="0">
                <a:solidFill>
                  <a:srgbClr val="9B0D0D"/>
                </a:solidFill>
                <a:latin typeface="Trebuchet MS"/>
                <a:cs typeface="Trebuchet MS"/>
              </a:rPr>
              <a:t>v</a:t>
            </a:r>
            <a:r>
              <a:rPr sz="1800" spc="9" dirty="0" smtClean="0">
                <a:solidFill>
                  <a:srgbClr val="9B0D0D"/>
                </a:solidFill>
                <a:latin typeface="Trebuchet MS"/>
                <a:cs typeface="Trebuchet MS"/>
              </a:rPr>
              <a:t>i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a</a:t>
            </a:r>
            <a:r>
              <a:rPr sz="1800" spc="-64" dirty="0" smtClean="0">
                <a:solidFill>
                  <a:srgbClr val="9B0D0D"/>
                </a:solidFill>
                <a:latin typeface="Trebuchet MS"/>
                <a:cs typeface="Trebuchet MS"/>
              </a:rPr>
              <a:t> </a:t>
            </a:r>
            <a:r>
              <a:rPr sz="1800" spc="-9" dirty="0" smtClean="0">
                <a:solidFill>
                  <a:srgbClr val="9B0D0D"/>
                </a:solidFill>
                <a:latin typeface="Trebuchet MS"/>
                <a:cs typeface="Trebuchet MS"/>
              </a:rPr>
              <a:t>e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m</a:t>
            </a:r>
            <a:r>
              <a:rPr sz="1800" spc="29" dirty="0" smtClean="0">
                <a:solidFill>
                  <a:srgbClr val="9B0D0D"/>
                </a:solidFill>
                <a:latin typeface="Trebuchet MS"/>
                <a:cs typeface="Trebuchet MS"/>
              </a:rPr>
              <a:t>a</a:t>
            </a:r>
            <a:r>
              <a:rPr sz="1800" spc="9" dirty="0" smtClean="0">
                <a:solidFill>
                  <a:srgbClr val="9B0D0D"/>
                </a:solidFill>
                <a:latin typeface="Trebuchet MS"/>
                <a:cs typeface="Trebuchet MS"/>
              </a:rPr>
              <a:t>i</a:t>
            </a:r>
            <a:r>
              <a:rPr sz="1800" spc="-4" dirty="0" smtClean="0">
                <a:solidFill>
                  <a:srgbClr val="9B0D0D"/>
                </a:solidFill>
                <a:latin typeface="Trebuchet MS"/>
                <a:cs typeface="Trebuchet MS"/>
              </a:rPr>
              <a:t>l</a:t>
            </a:r>
            <a:r>
              <a:rPr sz="1800" spc="0" dirty="0" smtClean="0">
                <a:solidFill>
                  <a:srgbClr val="9B0D0D"/>
                </a:solidFill>
                <a:latin typeface="Trebuchet MS"/>
                <a:cs typeface="Trebuchet MS"/>
              </a:rPr>
              <a:t>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02645" y="636904"/>
            <a:ext cx="12737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033250" y="636904"/>
            <a:ext cx="15940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-8466" y="4013200"/>
            <a:ext cx="457196" cy="2853266"/>
          </a:xfrm>
          <a:custGeom>
            <a:avLst/>
            <a:gdLst/>
            <a:ahLst/>
            <a:cxnLst/>
            <a:rect l="l" t="t" r="r" b="b"/>
            <a:pathLst>
              <a:path w="457196" h="2853266">
                <a:moveTo>
                  <a:pt x="8466" y="52840"/>
                </a:moveTo>
                <a:lnTo>
                  <a:pt x="8466" y="2844798"/>
                </a:lnTo>
                <a:lnTo>
                  <a:pt x="455839" y="2844798"/>
                </a:lnTo>
                <a:lnTo>
                  <a:pt x="8466" y="52840"/>
                </a:lnTo>
                <a:close/>
              </a:path>
            </a:pathLst>
          </a:custGeom>
          <a:solidFill>
            <a:srgbClr val="5FCA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130800" y="4175632"/>
            <a:ext cx="4022471" cy="2682367"/>
          </a:xfrm>
          <a:custGeom>
            <a:avLst/>
            <a:gdLst/>
            <a:ahLst/>
            <a:cxnLst/>
            <a:rect l="l" t="t" r="r" b="b"/>
            <a:pathLst>
              <a:path w="4022471" h="2682367">
                <a:moveTo>
                  <a:pt x="4013200" y="6182"/>
                </a:moveTo>
                <a:lnTo>
                  <a:pt x="2" y="2682365"/>
                </a:lnTo>
              </a:path>
              <a:path w="4022471" h="2682367">
                <a:moveTo>
                  <a:pt x="4" y="2682365"/>
                </a:moveTo>
                <a:lnTo>
                  <a:pt x="4013200" y="6182"/>
                </a:lnTo>
              </a:path>
            </a:pathLst>
          </a:custGeom>
          <a:ln w="9534">
            <a:solidFill>
              <a:srgbClr val="5FCAE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042658" y="0"/>
            <a:ext cx="1219200" cy="6857999"/>
          </a:xfrm>
          <a:custGeom>
            <a:avLst/>
            <a:gdLst/>
            <a:ahLst/>
            <a:cxnLst/>
            <a:rect l="l" t="t" r="r" b="b"/>
            <a:pathLst>
              <a:path w="1219200" h="6857999">
                <a:moveTo>
                  <a:pt x="0" y="1"/>
                </a:moveTo>
                <a:lnTo>
                  <a:pt x="1219199" y="6857998"/>
                </a:lnTo>
              </a:path>
              <a:path w="1219200" h="6857999">
                <a:moveTo>
                  <a:pt x="1219199" y="6857998"/>
                </a:moveTo>
                <a:lnTo>
                  <a:pt x="0" y="0"/>
                </a:lnTo>
              </a:path>
            </a:pathLst>
          </a:custGeom>
          <a:ln w="9534">
            <a:solidFill>
              <a:srgbClr val="5FCAE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891908" y="0"/>
            <a:ext cx="2269474" cy="6866466"/>
          </a:xfrm>
          <a:custGeom>
            <a:avLst/>
            <a:gdLst/>
            <a:ahLst/>
            <a:cxnLst/>
            <a:rect l="l" t="t" r="r" b="b"/>
            <a:pathLst>
              <a:path w="2269474" h="6866466">
                <a:moveTo>
                  <a:pt x="2252091" y="8203"/>
                </a:moveTo>
                <a:lnTo>
                  <a:pt x="2023491" y="0"/>
                </a:lnTo>
                <a:lnTo>
                  <a:pt x="0" y="6857998"/>
                </a:lnTo>
                <a:lnTo>
                  <a:pt x="2252091" y="6857998"/>
                </a:lnTo>
                <a:lnTo>
                  <a:pt x="2252091" y="8203"/>
                </a:lnTo>
                <a:close/>
              </a:path>
            </a:pathLst>
          </a:custGeom>
          <a:solidFill>
            <a:srgbClr val="5FCA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205218" y="-8508"/>
            <a:ext cx="1948039" cy="6866508"/>
          </a:xfrm>
          <a:custGeom>
            <a:avLst/>
            <a:gdLst/>
            <a:ahLst/>
            <a:cxnLst/>
            <a:rect l="l" t="t" r="r" b="b"/>
            <a:pathLst>
              <a:path w="1948039" h="6866508">
                <a:moveTo>
                  <a:pt x="1938781" y="8508"/>
                </a:moveTo>
                <a:lnTo>
                  <a:pt x="1489" y="8508"/>
                </a:lnTo>
                <a:lnTo>
                  <a:pt x="1202181" y="6866507"/>
                </a:lnTo>
                <a:lnTo>
                  <a:pt x="1938781" y="6866507"/>
                </a:lnTo>
                <a:lnTo>
                  <a:pt x="1938781" y="8508"/>
                </a:lnTo>
                <a:close/>
              </a:path>
            </a:pathLst>
          </a:custGeom>
          <a:solidFill>
            <a:srgbClr val="5FCA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637908" y="3920108"/>
            <a:ext cx="2513584" cy="2937889"/>
          </a:xfrm>
          <a:custGeom>
            <a:avLst/>
            <a:gdLst/>
            <a:ahLst/>
            <a:cxnLst/>
            <a:rect l="l" t="t" r="r" b="b"/>
            <a:pathLst>
              <a:path w="2513584" h="2937889">
                <a:moveTo>
                  <a:pt x="2506091" y="1041"/>
                </a:moveTo>
                <a:lnTo>
                  <a:pt x="0" y="2937889"/>
                </a:lnTo>
                <a:lnTo>
                  <a:pt x="2506091" y="2937889"/>
                </a:lnTo>
                <a:lnTo>
                  <a:pt x="2506091" y="1041"/>
                </a:lnTo>
                <a:close/>
              </a:path>
            </a:pathLst>
          </a:custGeom>
          <a:solidFill>
            <a:srgbClr val="17AF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10400" y="-8508"/>
            <a:ext cx="2142871" cy="6866508"/>
          </a:xfrm>
          <a:custGeom>
            <a:avLst/>
            <a:gdLst/>
            <a:ahLst/>
            <a:cxnLst/>
            <a:rect l="l" t="t" r="r" b="b"/>
            <a:pathLst>
              <a:path w="2142871" h="6866508">
                <a:moveTo>
                  <a:pt x="2133600" y="6858315"/>
                </a:moveTo>
                <a:lnTo>
                  <a:pt x="2133600" y="8508"/>
                </a:lnTo>
                <a:lnTo>
                  <a:pt x="2300" y="8508"/>
                </a:lnTo>
                <a:lnTo>
                  <a:pt x="1856739" y="6866507"/>
                </a:lnTo>
                <a:lnTo>
                  <a:pt x="2133600" y="6858315"/>
                </a:lnTo>
                <a:close/>
              </a:path>
            </a:pathLst>
          </a:custGeom>
          <a:solidFill>
            <a:srgbClr val="17AF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295767" y="-8508"/>
            <a:ext cx="857503" cy="6866508"/>
          </a:xfrm>
          <a:custGeom>
            <a:avLst/>
            <a:gdLst/>
            <a:ahLst/>
            <a:cxnLst/>
            <a:rect l="l" t="t" r="r" b="b"/>
            <a:pathLst>
              <a:path w="857503" h="6866508">
                <a:moveTo>
                  <a:pt x="848232" y="8508"/>
                </a:moveTo>
                <a:lnTo>
                  <a:pt x="676198" y="8508"/>
                </a:lnTo>
                <a:lnTo>
                  <a:pt x="0" y="6866507"/>
                </a:lnTo>
                <a:lnTo>
                  <a:pt x="848232" y="6866507"/>
                </a:lnTo>
                <a:lnTo>
                  <a:pt x="848232" y="8508"/>
                </a:lnTo>
                <a:close/>
              </a:path>
            </a:pathLst>
          </a:custGeom>
          <a:solidFill>
            <a:srgbClr val="2D83C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094218" y="-8508"/>
            <a:ext cx="1066735" cy="6866507"/>
          </a:xfrm>
          <a:custGeom>
            <a:avLst/>
            <a:gdLst/>
            <a:ahLst/>
            <a:cxnLst/>
            <a:rect l="l" t="t" r="r" b="b"/>
            <a:pathLst>
              <a:path w="1066735" h="6866507">
                <a:moveTo>
                  <a:pt x="1049781" y="8508"/>
                </a:moveTo>
                <a:lnTo>
                  <a:pt x="1163" y="8508"/>
                </a:lnTo>
                <a:lnTo>
                  <a:pt x="938529" y="6866507"/>
                </a:lnTo>
                <a:lnTo>
                  <a:pt x="1049781" y="6866507"/>
                </a:lnTo>
                <a:lnTo>
                  <a:pt x="1049781" y="8508"/>
                </a:lnTo>
                <a:close/>
              </a:path>
            </a:pathLst>
          </a:custGeom>
          <a:solidFill>
            <a:srgbClr val="2261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068818" y="4893691"/>
            <a:ext cx="1093977" cy="1964308"/>
          </a:xfrm>
          <a:custGeom>
            <a:avLst/>
            <a:gdLst/>
            <a:ahLst/>
            <a:cxnLst/>
            <a:rect l="l" t="t" r="r" b="b"/>
            <a:pathLst>
              <a:path w="1093977" h="1964308">
                <a:moveTo>
                  <a:pt x="1075181" y="1959306"/>
                </a:moveTo>
                <a:lnTo>
                  <a:pt x="1075181" y="24742"/>
                </a:lnTo>
                <a:lnTo>
                  <a:pt x="0" y="1964307"/>
                </a:lnTo>
                <a:lnTo>
                  <a:pt x="316" y="1964307"/>
                </a:lnTo>
                <a:lnTo>
                  <a:pt x="1075181" y="1959306"/>
                </a:lnTo>
                <a:close/>
              </a:path>
            </a:pathLst>
          </a:custGeom>
          <a:solidFill>
            <a:srgbClr val="17AF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785" y="5053837"/>
            <a:ext cx="6999732" cy="18041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81025" y="1114425"/>
            <a:ext cx="6657975" cy="36671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36575" y="263749"/>
            <a:ext cx="1910156" cy="4832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4"/>
              </a:lnSpc>
              <a:spcBef>
                <a:spcPts val="190"/>
              </a:spcBef>
            </a:pPr>
            <a:r>
              <a:rPr sz="3600" u="heavy" spc="-144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W</a:t>
            </a:r>
            <a:r>
              <a:rPr sz="3600" u="heavy" spc="0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e</a:t>
            </a:r>
            <a:r>
              <a:rPr sz="3600" u="heavy" spc="-125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 </a:t>
            </a:r>
            <a:r>
              <a:rPr sz="3600" u="heavy" spc="-2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O</a:t>
            </a:r>
            <a:r>
              <a:rPr sz="3600" u="heavy" spc="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ff</a:t>
            </a:r>
            <a:r>
              <a:rPr sz="3600" u="heavy" spc="-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e</a:t>
            </a:r>
            <a:r>
              <a:rPr sz="3600" u="heavy" spc="0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r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4372" y="1231955"/>
            <a:ext cx="2075848" cy="28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85"/>
              </a:lnSpc>
              <a:spcBef>
                <a:spcPts val="109"/>
              </a:spcBef>
            </a:pPr>
            <a:r>
              <a:rPr sz="2000" spc="-14" dirty="0" smtClean="0">
                <a:latin typeface="Trebuchet MS"/>
                <a:cs typeface="Trebuchet MS"/>
              </a:rPr>
              <a:t>Na</a:t>
            </a:r>
            <a:r>
              <a:rPr sz="2000" spc="19" dirty="0" smtClean="0">
                <a:latin typeface="Trebuchet MS"/>
                <a:cs typeface="Trebuchet MS"/>
              </a:rPr>
              <a:t>t</a:t>
            </a:r>
            <a:r>
              <a:rPr sz="2000" spc="14" dirty="0" smtClean="0">
                <a:latin typeface="Trebuchet MS"/>
                <a:cs typeface="Trebuchet MS"/>
              </a:rPr>
              <a:t>u</a:t>
            </a:r>
            <a:r>
              <a:rPr sz="2000" spc="34" dirty="0" smtClean="0">
                <a:latin typeface="Trebuchet MS"/>
                <a:cs typeface="Trebuchet MS"/>
              </a:rPr>
              <a:t>r</a:t>
            </a:r>
            <a:r>
              <a:rPr sz="2000" spc="-14" dirty="0" smtClean="0">
                <a:latin typeface="Trebuchet MS"/>
                <a:cs typeface="Trebuchet MS"/>
              </a:rPr>
              <a:t>a</a:t>
            </a:r>
            <a:r>
              <a:rPr sz="2000" spc="0" dirty="0" smtClean="0">
                <a:latin typeface="Trebuchet MS"/>
                <a:cs typeface="Trebuchet MS"/>
              </a:rPr>
              <a:t>l</a:t>
            </a:r>
            <a:r>
              <a:rPr sz="2000" spc="-158" dirty="0" smtClean="0">
                <a:latin typeface="Trebuchet MS"/>
                <a:cs typeface="Trebuchet MS"/>
              </a:rPr>
              <a:t> </a:t>
            </a:r>
            <a:r>
              <a:rPr sz="2000" spc="-200" dirty="0" smtClean="0">
                <a:latin typeface="Trebuchet MS"/>
                <a:cs typeface="Trebuchet MS"/>
              </a:rPr>
              <a:t>T</a:t>
            </a:r>
            <a:r>
              <a:rPr sz="2000" spc="19" dirty="0" smtClean="0">
                <a:latin typeface="Trebuchet MS"/>
                <a:cs typeface="Trebuchet MS"/>
              </a:rPr>
              <a:t>e</a:t>
            </a:r>
            <a:r>
              <a:rPr sz="2000" spc="34" dirty="0" smtClean="0">
                <a:latin typeface="Trebuchet MS"/>
                <a:cs typeface="Trebuchet MS"/>
              </a:rPr>
              <a:t>x</a:t>
            </a:r>
            <a:r>
              <a:rPr sz="2000" spc="0" dirty="0" smtClean="0">
                <a:latin typeface="Trebuchet MS"/>
                <a:cs typeface="Trebuchet MS"/>
              </a:rPr>
              <a:t>t</a:t>
            </a:r>
            <a:r>
              <a:rPr sz="2000" spc="-94" dirty="0" smtClean="0">
                <a:latin typeface="Trebuchet MS"/>
                <a:cs typeface="Trebuchet MS"/>
              </a:rPr>
              <a:t> </a:t>
            </a:r>
            <a:r>
              <a:rPr sz="2000" spc="-10" dirty="0" smtClean="0">
                <a:latin typeface="Trebuchet MS"/>
                <a:cs typeface="Trebuchet MS"/>
              </a:rPr>
              <a:t>F</a:t>
            </a:r>
            <a:r>
              <a:rPr sz="2000" spc="0" dirty="0" smtClean="0">
                <a:latin typeface="Trebuchet MS"/>
                <a:cs typeface="Trebuchet MS"/>
              </a:rPr>
              <a:t>l</a:t>
            </a:r>
            <a:r>
              <a:rPr sz="2000" spc="40" dirty="0" smtClean="0">
                <a:latin typeface="Trebuchet MS"/>
                <a:cs typeface="Trebuchet MS"/>
              </a:rPr>
              <a:t>o</a:t>
            </a:r>
            <a:r>
              <a:rPr sz="2000" spc="0" dirty="0" smtClean="0">
                <a:latin typeface="Trebuchet MS"/>
                <a:cs typeface="Trebuchet MS"/>
              </a:rPr>
              <a:t>w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4372" y="1758370"/>
            <a:ext cx="1620788" cy="28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85"/>
              </a:lnSpc>
              <a:spcBef>
                <a:spcPts val="109"/>
              </a:spcBef>
            </a:pPr>
            <a:r>
              <a:rPr sz="2000" spc="-14" dirty="0" smtClean="0">
                <a:latin typeface="Trebuchet MS"/>
                <a:cs typeface="Trebuchet MS"/>
              </a:rPr>
              <a:t>N</a:t>
            </a:r>
            <a:r>
              <a:rPr sz="2000" spc="0" dirty="0" smtClean="0">
                <a:latin typeface="Trebuchet MS"/>
                <a:cs typeface="Trebuchet MS"/>
              </a:rPr>
              <a:t>o</a:t>
            </a:r>
            <a:r>
              <a:rPr sz="2000" spc="-91" dirty="0" smtClean="0">
                <a:latin typeface="Trebuchet MS"/>
                <a:cs typeface="Trebuchet MS"/>
              </a:rPr>
              <a:t> </a:t>
            </a:r>
            <a:r>
              <a:rPr sz="2000" spc="0" dirty="0" smtClean="0">
                <a:latin typeface="Trebuchet MS"/>
                <a:cs typeface="Trebuchet MS"/>
              </a:rPr>
              <a:t>pl</a:t>
            </a:r>
            <a:r>
              <a:rPr sz="2000" spc="-15" dirty="0" smtClean="0">
                <a:latin typeface="Trebuchet MS"/>
                <a:cs typeface="Trebuchet MS"/>
              </a:rPr>
              <a:t>a</a:t>
            </a:r>
            <a:r>
              <a:rPr sz="2000" spc="35" dirty="0" smtClean="0">
                <a:latin typeface="Trebuchet MS"/>
                <a:cs typeface="Trebuchet MS"/>
              </a:rPr>
              <a:t>g</a:t>
            </a:r>
            <a:r>
              <a:rPr sz="2000" spc="20" dirty="0" smtClean="0">
                <a:latin typeface="Trebuchet MS"/>
                <a:cs typeface="Trebuchet MS"/>
              </a:rPr>
              <a:t>i</a:t>
            </a:r>
            <a:r>
              <a:rPr sz="2000" spc="-15" dirty="0" smtClean="0">
                <a:latin typeface="Trebuchet MS"/>
                <a:cs typeface="Trebuchet MS"/>
              </a:rPr>
              <a:t>a</a:t>
            </a:r>
            <a:r>
              <a:rPr sz="2000" spc="35" dirty="0" smtClean="0">
                <a:latin typeface="Trebuchet MS"/>
                <a:cs typeface="Trebuchet MS"/>
              </a:rPr>
              <a:t>r</a:t>
            </a:r>
            <a:r>
              <a:rPr sz="2000" spc="20" dirty="0" smtClean="0">
                <a:latin typeface="Trebuchet MS"/>
                <a:cs typeface="Trebuchet MS"/>
              </a:rPr>
              <a:t>i</a:t>
            </a:r>
            <a:r>
              <a:rPr sz="2000" spc="0" dirty="0" smtClean="0">
                <a:latin typeface="Trebuchet MS"/>
                <a:cs typeface="Trebuchet MS"/>
              </a:rPr>
              <a:t>sm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4372" y="2284147"/>
            <a:ext cx="1373272" cy="283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85"/>
              </a:lnSpc>
              <a:spcBef>
                <a:spcPts val="109"/>
              </a:spcBef>
            </a:pPr>
            <a:r>
              <a:rPr sz="2000" spc="-14" dirty="0" smtClean="0">
                <a:latin typeface="Trebuchet MS"/>
                <a:cs typeface="Trebuchet MS"/>
              </a:rPr>
              <a:t>F</a:t>
            </a:r>
            <a:r>
              <a:rPr sz="2000" spc="14" dirty="0" smtClean="0">
                <a:latin typeface="Trebuchet MS"/>
                <a:cs typeface="Trebuchet MS"/>
              </a:rPr>
              <a:t>u</a:t>
            </a:r>
            <a:r>
              <a:rPr sz="2000" spc="0" dirty="0" smtClean="0">
                <a:latin typeface="Trebuchet MS"/>
                <a:cs typeface="Trebuchet MS"/>
              </a:rPr>
              <a:t>ll</a:t>
            </a:r>
            <a:r>
              <a:rPr sz="2000" spc="-116" dirty="0" smtClean="0">
                <a:latin typeface="Trebuchet MS"/>
                <a:cs typeface="Trebuchet MS"/>
              </a:rPr>
              <a:t> </a:t>
            </a:r>
            <a:r>
              <a:rPr sz="2000" spc="-79" dirty="0" smtClean="0">
                <a:latin typeface="Trebuchet MS"/>
                <a:cs typeface="Trebuchet MS"/>
              </a:rPr>
              <a:t>P</a:t>
            </a:r>
            <a:r>
              <a:rPr sz="2000" spc="34" dirty="0" smtClean="0">
                <a:latin typeface="Trebuchet MS"/>
                <a:cs typeface="Trebuchet MS"/>
              </a:rPr>
              <a:t>r</a:t>
            </a:r>
            <a:r>
              <a:rPr sz="2000" spc="19" dirty="0" smtClean="0">
                <a:latin typeface="Trebuchet MS"/>
                <a:cs typeface="Trebuchet MS"/>
              </a:rPr>
              <a:t>i</a:t>
            </a:r>
            <a:r>
              <a:rPr sz="2000" spc="-14" dirty="0" smtClean="0">
                <a:latin typeface="Trebuchet MS"/>
                <a:cs typeface="Trebuchet MS"/>
              </a:rPr>
              <a:t>va</a:t>
            </a:r>
            <a:r>
              <a:rPr sz="2000" spc="-25" dirty="0" smtClean="0">
                <a:latin typeface="Trebuchet MS"/>
                <a:cs typeface="Trebuchet MS"/>
              </a:rPr>
              <a:t>c</a:t>
            </a:r>
            <a:r>
              <a:rPr sz="2000" spc="0" dirty="0" smtClean="0">
                <a:latin typeface="Trebuchet MS"/>
                <a:cs typeface="Trebuchet MS"/>
              </a:rPr>
              <a:t>y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4372" y="2810946"/>
            <a:ext cx="2673062" cy="28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85"/>
              </a:lnSpc>
              <a:spcBef>
                <a:spcPts val="109"/>
              </a:spcBef>
            </a:pPr>
            <a:r>
              <a:rPr sz="2000" spc="-19" dirty="0" smtClean="0">
                <a:latin typeface="Trebuchet MS"/>
                <a:cs typeface="Trebuchet MS"/>
              </a:rPr>
              <a:t>G</a:t>
            </a:r>
            <a:r>
              <a:rPr sz="2000" spc="34" dirty="0" smtClean="0">
                <a:latin typeface="Trebuchet MS"/>
                <a:cs typeface="Trebuchet MS"/>
              </a:rPr>
              <a:t>r</a:t>
            </a:r>
            <a:r>
              <a:rPr sz="2000" spc="-14" dirty="0" smtClean="0">
                <a:latin typeface="Trebuchet MS"/>
                <a:cs typeface="Trebuchet MS"/>
              </a:rPr>
              <a:t>a</a:t>
            </a:r>
            <a:r>
              <a:rPr sz="2000" spc="-29" dirty="0" smtClean="0">
                <a:latin typeface="Trebuchet MS"/>
                <a:cs typeface="Trebuchet MS"/>
              </a:rPr>
              <a:t>mm</a:t>
            </a:r>
            <a:r>
              <a:rPr sz="2000" spc="-14" dirty="0" smtClean="0">
                <a:latin typeface="Trebuchet MS"/>
                <a:cs typeface="Trebuchet MS"/>
              </a:rPr>
              <a:t>a</a:t>
            </a:r>
            <a:r>
              <a:rPr sz="2000" spc="19" dirty="0" smtClean="0">
                <a:latin typeface="Trebuchet MS"/>
                <a:cs typeface="Trebuchet MS"/>
              </a:rPr>
              <a:t>ti</a:t>
            </a:r>
            <a:r>
              <a:rPr sz="2000" spc="-25" dirty="0" smtClean="0">
                <a:latin typeface="Trebuchet MS"/>
                <a:cs typeface="Trebuchet MS"/>
              </a:rPr>
              <a:t>c</a:t>
            </a:r>
            <a:r>
              <a:rPr sz="2000" spc="-14" dirty="0" smtClean="0">
                <a:latin typeface="Trebuchet MS"/>
                <a:cs typeface="Trebuchet MS"/>
              </a:rPr>
              <a:t>a</a:t>
            </a:r>
            <a:r>
              <a:rPr sz="2000" spc="0" dirty="0" smtClean="0">
                <a:latin typeface="Trebuchet MS"/>
                <a:cs typeface="Trebuchet MS"/>
              </a:rPr>
              <a:t>lly</a:t>
            </a:r>
            <a:r>
              <a:rPr sz="2000" spc="-38" dirty="0" smtClean="0">
                <a:latin typeface="Trebuchet MS"/>
                <a:cs typeface="Trebuchet MS"/>
              </a:rPr>
              <a:t> </a:t>
            </a:r>
            <a:r>
              <a:rPr sz="2000" spc="-9" dirty="0" smtClean="0">
                <a:latin typeface="Trebuchet MS"/>
                <a:cs typeface="Trebuchet MS"/>
              </a:rPr>
              <a:t>C</a:t>
            </a:r>
            <a:r>
              <a:rPr sz="2000" spc="34" dirty="0" smtClean="0">
                <a:latin typeface="Trebuchet MS"/>
                <a:cs typeface="Trebuchet MS"/>
              </a:rPr>
              <a:t>orr</a:t>
            </a:r>
            <a:r>
              <a:rPr sz="2000" spc="19" dirty="0" smtClean="0">
                <a:latin typeface="Trebuchet MS"/>
                <a:cs typeface="Trebuchet MS"/>
              </a:rPr>
              <a:t>e</a:t>
            </a:r>
            <a:r>
              <a:rPr sz="2000" spc="-25" dirty="0" smtClean="0">
                <a:latin typeface="Trebuchet MS"/>
                <a:cs typeface="Trebuchet MS"/>
              </a:rPr>
              <a:t>c</a:t>
            </a:r>
            <a:r>
              <a:rPr sz="2000" spc="0" dirty="0" smtClean="0">
                <a:latin typeface="Trebuchet MS"/>
                <a:cs typeface="Trebuchet MS"/>
              </a:rPr>
              <a:t>t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4372" y="3337234"/>
            <a:ext cx="2642284" cy="28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85"/>
              </a:lnSpc>
              <a:spcBef>
                <a:spcPts val="109"/>
              </a:spcBef>
            </a:pPr>
            <a:r>
              <a:rPr sz="2000" spc="-9" dirty="0" smtClean="0">
                <a:latin typeface="Trebuchet MS"/>
                <a:cs typeface="Trebuchet MS"/>
              </a:rPr>
              <a:t>C</a:t>
            </a:r>
            <a:r>
              <a:rPr sz="2000" spc="34" dirty="0" smtClean="0">
                <a:latin typeface="Trebuchet MS"/>
                <a:cs typeface="Trebuchet MS"/>
              </a:rPr>
              <a:t>o</a:t>
            </a:r>
            <a:r>
              <a:rPr sz="2000" spc="14" dirty="0" smtClean="0">
                <a:latin typeface="Trebuchet MS"/>
                <a:cs typeface="Trebuchet MS"/>
              </a:rPr>
              <a:t>n</a:t>
            </a:r>
            <a:r>
              <a:rPr sz="2000" spc="19" dirty="0" smtClean="0">
                <a:latin typeface="Trebuchet MS"/>
                <a:cs typeface="Trebuchet MS"/>
              </a:rPr>
              <a:t>te</a:t>
            </a:r>
            <a:r>
              <a:rPr sz="2000" spc="34" dirty="0" smtClean="0">
                <a:latin typeface="Trebuchet MS"/>
                <a:cs typeface="Trebuchet MS"/>
              </a:rPr>
              <a:t>x</a:t>
            </a:r>
            <a:r>
              <a:rPr sz="2000" spc="19" dirty="0" smtClean="0">
                <a:latin typeface="Trebuchet MS"/>
                <a:cs typeface="Trebuchet MS"/>
              </a:rPr>
              <a:t>t</a:t>
            </a:r>
            <a:r>
              <a:rPr sz="2000" spc="-54" dirty="0" smtClean="0">
                <a:latin typeface="Trebuchet MS"/>
                <a:cs typeface="Trebuchet MS"/>
              </a:rPr>
              <a:t>u</a:t>
            </a:r>
            <a:r>
              <a:rPr sz="2000" spc="-14" dirty="0" smtClean="0">
                <a:latin typeface="Trebuchet MS"/>
                <a:cs typeface="Trebuchet MS"/>
              </a:rPr>
              <a:t>a</a:t>
            </a:r>
            <a:r>
              <a:rPr sz="2000" spc="0" dirty="0" smtClean="0">
                <a:latin typeface="Trebuchet MS"/>
                <a:cs typeface="Trebuchet MS"/>
              </a:rPr>
              <a:t>l</a:t>
            </a:r>
            <a:r>
              <a:rPr sz="2000" spc="-127" dirty="0" smtClean="0">
                <a:latin typeface="Trebuchet MS"/>
                <a:cs typeface="Trebuchet MS"/>
              </a:rPr>
              <a:t> </a:t>
            </a:r>
            <a:r>
              <a:rPr sz="2000" spc="-55" dirty="0" smtClean="0">
                <a:latin typeface="Trebuchet MS"/>
                <a:cs typeface="Trebuchet MS"/>
              </a:rPr>
              <a:t>R</a:t>
            </a:r>
            <a:r>
              <a:rPr sz="2000" spc="20" dirty="0" smtClean="0">
                <a:latin typeface="Trebuchet MS"/>
                <a:cs typeface="Trebuchet MS"/>
              </a:rPr>
              <a:t>e</a:t>
            </a:r>
            <a:r>
              <a:rPr sz="2000" spc="0" dirty="0" smtClean="0">
                <a:latin typeface="Trebuchet MS"/>
                <a:cs typeface="Trebuchet MS"/>
              </a:rPr>
              <a:t>p</a:t>
            </a:r>
            <a:r>
              <a:rPr sz="2000" spc="15" dirty="0" smtClean="0">
                <a:latin typeface="Trebuchet MS"/>
                <a:cs typeface="Trebuchet MS"/>
              </a:rPr>
              <a:t>h</a:t>
            </a:r>
            <a:r>
              <a:rPr sz="2000" spc="35" dirty="0" smtClean="0">
                <a:latin typeface="Trebuchet MS"/>
                <a:cs typeface="Trebuchet MS"/>
              </a:rPr>
              <a:t>r</a:t>
            </a:r>
            <a:r>
              <a:rPr sz="2000" spc="-15" dirty="0" smtClean="0">
                <a:latin typeface="Trebuchet MS"/>
                <a:cs typeface="Trebuchet MS"/>
              </a:rPr>
              <a:t>a</a:t>
            </a:r>
            <a:r>
              <a:rPr sz="2000" spc="0" dirty="0" smtClean="0">
                <a:latin typeface="Trebuchet MS"/>
                <a:cs typeface="Trebuchet MS"/>
              </a:rPr>
              <a:t>s</a:t>
            </a:r>
            <a:r>
              <a:rPr sz="2000" spc="25" dirty="0" smtClean="0">
                <a:latin typeface="Trebuchet MS"/>
                <a:cs typeface="Trebuchet MS"/>
              </a:rPr>
              <a:t>i</a:t>
            </a:r>
            <a:r>
              <a:rPr sz="2000" spc="15" dirty="0" smtClean="0">
                <a:latin typeface="Trebuchet MS"/>
                <a:cs typeface="Trebuchet MS"/>
              </a:rPr>
              <a:t>n</a:t>
            </a:r>
            <a:r>
              <a:rPr sz="2000" spc="0" dirty="0" smtClean="0">
                <a:latin typeface="Trebuchet MS"/>
                <a:cs typeface="Trebuchet MS"/>
              </a:rPr>
              <a:t>g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4372" y="3863395"/>
            <a:ext cx="2701644" cy="28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85"/>
              </a:lnSpc>
              <a:spcBef>
                <a:spcPts val="109"/>
              </a:spcBef>
            </a:pPr>
            <a:r>
              <a:rPr sz="2000" spc="-9" dirty="0" smtClean="0">
                <a:latin typeface="Trebuchet MS"/>
                <a:cs typeface="Trebuchet MS"/>
              </a:rPr>
              <a:t>24/</a:t>
            </a:r>
            <a:r>
              <a:rPr sz="2000" spc="0" dirty="0" smtClean="0">
                <a:latin typeface="Trebuchet MS"/>
                <a:cs typeface="Trebuchet MS"/>
              </a:rPr>
              <a:t>7</a:t>
            </a:r>
            <a:r>
              <a:rPr sz="2000" spc="-47" dirty="0" smtClean="0">
                <a:latin typeface="Trebuchet MS"/>
                <a:cs typeface="Trebuchet MS"/>
              </a:rPr>
              <a:t> </a:t>
            </a:r>
            <a:r>
              <a:rPr sz="2000" spc="-9" dirty="0" smtClean="0">
                <a:latin typeface="Trebuchet MS"/>
                <a:cs typeface="Trebuchet MS"/>
              </a:rPr>
              <a:t>C</a:t>
            </a:r>
            <a:r>
              <a:rPr sz="2000" spc="14" dirty="0" smtClean="0">
                <a:latin typeface="Trebuchet MS"/>
                <a:cs typeface="Trebuchet MS"/>
              </a:rPr>
              <a:t>u</a:t>
            </a:r>
            <a:r>
              <a:rPr sz="2000" spc="0" dirty="0" smtClean="0">
                <a:latin typeface="Trebuchet MS"/>
                <a:cs typeface="Trebuchet MS"/>
              </a:rPr>
              <a:t>s</a:t>
            </a:r>
            <a:r>
              <a:rPr sz="2000" spc="25" dirty="0" smtClean="0">
                <a:latin typeface="Trebuchet MS"/>
                <a:cs typeface="Trebuchet MS"/>
              </a:rPr>
              <a:t>t</a:t>
            </a:r>
            <a:r>
              <a:rPr sz="2000" spc="34" dirty="0" smtClean="0">
                <a:latin typeface="Trebuchet MS"/>
                <a:cs typeface="Trebuchet MS"/>
              </a:rPr>
              <a:t>o</a:t>
            </a:r>
            <a:r>
              <a:rPr sz="2000" spc="-29" dirty="0" smtClean="0">
                <a:latin typeface="Trebuchet MS"/>
                <a:cs typeface="Trebuchet MS"/>
              </a:rPr>
              <a:t>m</a:t>
            </a:r>
            <a:r>
              <a:rPr sz="2000" spc="19" dirty="0" smtClean="0">
                <a:latin typeface="Trebuchet MS"/>
                <a:cs typeface="Trebuchet MS"/>
              </a:rPr>
              <a:t>e</a:t>
            </a:r>
            <a:r>
              <a:rPr sz="2000" spc="0" dirty="0" smtClean="0">
                <a:latin typeface="Trebuchet MS"/>
                <a:cs typeface="Trebuchet MS"/>
              </a:rPr>
              <a:t>r</a:t>
            </a:r>
            <a:r>
              <a:rPr sz="2000" spc="-105" dirty="0" smtClean="0">
                <a:latin typeface="Trebuchet MS"/>
                <a:cs typeface="Trebuchet MS"/>
              </a:rPr>
              <a:t> </a:t>
            </a:r>
            <a:r>
              <a:rPr sz="2000" spc="0" dirty="0" smtClean="0">
                <a:latin typeface="Trebuchet MS"/>
                <a:cs typeface="Trebuchet MS"/>
              </a:rPr>
              <a:t>s</a:t>
            </a:r>
            <a:r>
              <a:rPr sz="2000" spc="19" dirty="0" smtClean="0">
                <a:latin typeface="Trebuchet MS"/>
                <a:cs typeface="Trebuchet MS"/>
              </a:rPr>
              <a:t>u</a:t>
            </a:r>
            <a:r>
              <a:rPr sz="2000" spc="0" dirty="0" smtClean="0">
                <a:latin typeface="Trebuchet MS"/>
                <a:cs typeface="Trebuchet MS"/>
              </a:rPr>
              <a:t>pp</a:t>
            </a:r>
            <a:r>
              <a:rPr sz="2000" spc="34" dirty="0" smtClean="0">
                <a:latin typeface="Trebuchet MS"/>
                <a:cs typeface="Trebuchet MS"/>
              </a:rPr>
              <a:t>or</a:t>
            </a:r>
            <a:r>
              <a:rPr sz="2000" spc="0" dirty="0" smtClean="0">
                <a:latin typeface="Trebuchet MS"/>
                <a:cs typeface="Trebuchet MS"/>
              </a:rPr>
              <a:t>t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4372" y="4389810"/>
            <a:ext cx="2635192" cy="28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85"/>
              </a:lnSpc>
              <a:spcBef>
                <a:spcPts val="109"/>
              </a:spcBef>
            </a:pPr>
            <a:r>
              <a:rPr sz="2000" spc="-9" dirty="0" smtClean="0">
                <a:latin typeface="Trebuchet MS"/>
                <a:cs typeface="Trebuchet MS"/>
              </a:rPr>
              <a:t>M</a:t>
            </a:r>
            <a:r>
              <a:rPr sz="2000" spc="34" dirty="0" smtClean="0">
                <a:latin typeface="Trebuchet MS"/>
                <a:cs typeface="Trebuchet MS"/>
              </a:rPr>
              <a:t>o</a:t>
            </a:r>
            <a:r>
              <a:rPr sz="2000" spc="14" dirty="0" smtClean="0">
                <a:latin typeface="Trebuchet MS"/>
                <a:cs typeface="Trebuchet MS"/>
              </a:rPr>
              <a:t>n</a:t>
            </a:r>
            <a:r>
              <a:rPr sz="2000" spc="19" dirty="0" smtClean="0">
                <a:latin typeface="Trebuchet MS"/>
                <a:cs typeface="Trebuchet MS"/>
              </a:rPr>
              <a:t>e</a:t>
            </a:r>
            <a:r>
              <a:rPr sz="2000" spc="0" dirty="0" smtClean="0">
                <a:latin typeface="Trebuchet MS"/>
                <a:cs typeface="Trebuchet MS"/>
              </a:rPr>
              <a:t>y</a:t>
            </a:r>
            <a:r>
              <a:rPr sz="2000" spc="-118" dirty="0" smtClean="0">
                <a:latin typeface="Trebuchet MS"/>
                <a:cs typeface="Trebuchet MS"/>
              </a:rPr>
              <a:t> </a:t>
            </a:r>
            <a:r>
              <a:rPr sz="2000" spc="-19" dirty="0" smtClean="0">
                <a:latin typeface="Trebuchet MS"/>
                <a:cs typeface="Trebuchet MS"/>
              </a:rPr>
              <a:t>B</a:t>
            </a:r>
            <a:r>
              <a:rPr sz="2000" spc="-14" dirty="0" smtClean="0">
                <a:latin typeface="Trebuchet MS"/>
                <a:cs typeface="Trebuchet MS"/>
              </a:rPr>
              <a:t>a</a:t>
            </a:r>
            <a:r>
              <a:rPr sz="2000" spc="-25" dirty="0" smtClean="0">
                <a:latin typeface="Trebuchet MS"/>
                <a:cs typeface="Trebuchet MS"/>
              </a:rPr>
              <a:t>c</a:t>
            </a:r>
            <a:r>
              <a:rPr sz="2000" spc="0" dirty="0" smtClean="0">
                <a:latin typeface="Trebuchet MS"/>
                <a:cs typeface="Trebuchet MS"/>
              </a:rPr>
              <a:t>k</a:t>
            </a:r>
            <a:r>
              <a:rPr sz="2000" spc="-8" dirty="0" smtClean="0">
                <a:latin typeface="Trebuchet MS"/>
                <a:cs typeface="Trebuchet MS"/>
              </a:rPr>
              <a:t> </a:t>
            </a:r>
            <a:r>
              <a:rPr sz="2000" spc="34" dirty="0" smtClean="0">
                <a:latin typeface="Trebuchet MS"/>
                <a:cs typeface="Trebuchet MS"/>
              </a:rPr>
              <a:t>g</a:t>
            </a:r>
            <a:r>
              <a:rPr sz="2000" spc="14" dirty="0" smtClean="0">
                <a:latin typeface="Trebuchet MS"/>
                <a:cs typeface="Trebuchet MS"/>
              </a:rPr>
              <a:t>u</a:t>
            </a:r>
            <a:r>
              <a:rPr sz="2000" spc="-14" dirty="0" smtClean="0">
                <a:latin typeface="Trebuchet MS"/>
                <a:cs typeface="Trebuchet MS"/>
              </a:rPr>
              <a:t>a</a:t>
            </a:r>
            <a:r>
              <a:rPr sz="2000" spc="34" dirty="0" smtClean="0">
                <a:latin typeface="Trebuchet MS"/>
                <a:cs typeface="Trebuchet MS"/>
              </a:rPr>
              <a:t>r</a:t>
            </a:r>
            <a:r>
              <a:rPr sz="2000" spc="-14" dirty="0" smtClean="0">
                <a:latin typeface="Trebuchet MS"/>
                <a:cs typeface="Trebuchet MS"/>
              </a:rPr>
              <a:t>a</a:t>
            </a:r>
            <a:r>
              <a:rPr sz="2000" spc="14" dirty="0" smtClean="0">
                <a:latin typeface="Trebuchet MS"/>
                <a:cs typeface="Trebuchet MS"/>
              </a:rPr>
              <a:t>n</a:t>
            </a:r>
            <a:r>
              <a:rPr sz="2000" spc="19" dirty="0" smtClean="0">
                <a:latin typeface="Trebuchet MS"/>
                <a:cs typeface="Trebuchet MS"/>
              </a:rPr>
              <a:t>te</a:t>
            </a:r>
            <a:r>
              <a:rPr sz="2000" spc="0" dirty="0" smtClean="0">
                <a:latin typeface="Trebuchet MS"/>
                <a:cs typeface="Trebuchet MS"/>
              </a:rPr>
              <a:t>e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70744" y="506984"/>
            <a:ext cx="12205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-8466" y="4013200"/>
            <a:ext cx="457196" cy="2853266"/>
          </a:xfrm>
          <a:custGeom>
            <a:avLst/>
            <a:gdLst/>
            <a:ahLst/>
            <a:cxnLst/>
            <a:rect l="l" t="t" r="r" b="b"/>
            <a:pathLst>
              <a:path w="457196" h="2853266">
                <a:moveTo>
                  <a:pt x="8466" y="52840"/>
                </a:moveTo>
                <a:lnTo>
                  <a:pt x="8466" y="2844798"/>
                </a:lnTo>
                <a:lnTo>
                  <a:pt x="455839" y="2844798"/>
                </a:lnTo>
                <a:lnTo>
                  <a:pt x="8466" y="52840"/>
                </a:lnTo>
                <a:close/>
              </a:path>
            </a:pathLst>
          </a:custGeom>
          <a:solidFill>
            <a:srgbClr val="5FCA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130800" y="4175632"/>
            <a:ext cx="4022471" cy="2682367"/>
          </a:xfrm>
          <a:custGeom>
            <a:avLst/>
            <a:gdLst/>
            <a:ahLst/>
            <a:cxnLst/>
            <a:rect l="l" t="t" r="r" b="b"/>
            <a:pathLst>
              <a:path w="4022471" h="2682367">
                <a:moveTo>
                  <a:pt x="4013200" y="6182"/>
                </a:moveTo>
                <a:lnTo>
                  <a:pt x="2" y="2682365"/>
                </a:lnTo>
              </a:path>
              <a:path w="4022471" h="2682367">
                <a:moveTo>
                  <a:pt x="4" y="2682365"/>
                </a:moveTo>
                <a:lnTo>
                  <a:pt x="4013200" y="6182"/>
                </a:lnTo>
              </a:path>
            </a:pathLst>
          </a:custGeom>
          <a:ln w="9534">
            <a:solidFill>
              <a:srgbClr val="5FCAE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042658" y="0"/>
            <a:ext cx="1219200" cy="6857999"/>
          </a:xfrm>
          <a:custGeom>
            <a:avLst/>
            <a:gdLst/>
            <a:ahLst/>
            <a:cxnLst/>
            <a:rect l="l" t="t" r="r" b="b"/>
            <a:pathLst>
              <a:path w="1219200" h="6857999">
                <a:moveTo>
                  <a:pt x="0" y="1"/>
                </a:moveTo>
                <a:lnTo>
                  <a:pt x="1219199" y="6857998"/>
                </a:lnTo>
              </a:path>
              <a:path w="1219200" h="6857999">
                <a:moveTo>
                  <a:pt x="1219199" y="6857998"/>
                </a:moveTo>
                <a:lnTo>
                  <a:pt x="0" y="0"/>
                </a:lnTo>
              </a:path>
            </a:pathLst>
          </a:custGeom>
          <a:ln w="9534">
            <a:solidFill>
              <a:srgbClr val="5FCAE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91908" y="0"/>
            <a:ext cx="2269474" cy="6866466"/>
          </a:xfrm>
          <a:custGeom>
            <a:avLst/>
            <a:gdLst/>
            <a:ahLst/>
            <a:cxnLst/>
            <a:rect l="l" t="t" r="r" b="b"/>
            <a:pathLst>
              <a:path w="2269474" h="6866466">
                <a:moveTo>
                  <a:pt x="2252091" y="8203"/>
                </a:moveTo>
                <a:lnTo>
                  <a:pt x="2023491" y="0"/>
                </a:lnTo>
                <a:lnTo>
                  <a:pt x="0" y="6857998"/>
                </a:lnTo>
                <a:lnTo>
                  <a:pt x="2252091" y="6857998"/>
                </a:lnTo>
                <a:lnTo>
                  <a:pt x="2252091" y="8203"/>
                </a:lnTo>
                <a:close/>
              </a:path>
            </a:pathLst>
          </a:custGeom>
          <a:solidFill>
            <a:srgbClr val="5FCA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205218" y="-8508"/>
            <a:ext cx="1948039" cy="6866508"/>
          </a:xfrm>
          <a:custGeom>
            <a:avLst/>
            <a:gdLst/>
            <a:ahLst/>
            <a:cxnLst/>
            <a:rect l="l" t="t" r="r" b="b"/>
            <a:pathLst>
              <a:path w="1948039" h="6866508">
                <a:moveTo>
                  <a:pt x="1938781" y="8508"/>
                </a:moveTo>
                <a:lnTo>
                  <a:pt x="1489" y="8508"/>
                </a:lnTo>
                <a:lnTo>
                  <a:pt x="1202181" y="6866507"/>
                </a:lnTo>
                <a:lnTo>
                  <a:pt x="1938781" y="6866507"/>
                </a:lnTo>
                <a:lnTo>
                  <a:pt x="1938781" y="8508"/>
                </a:lnTo>
                <a:close/>
              </a:path>
            </a:pathLst>
          </a:custGeom>
          <a:solidFill>
            <a:srgbClr val="5FCA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637908" y="3920108"/>
            <a:ext cx="2513584" cy="2937889"/>
          </a:xfrm>
          <a:custGeom>
            <a:avLst/>
            <a:gdLst/>
            <a:ahLst/>
            <a:cxnLst/>
            <a:rect l="l" t="t" r="r" b="b"/>
            <a:pathLst>
              <a:path w="2513584" h="2937889">
                <a:moveTo>
                  <a:pt x="2506091" y="1041"/>
                </a:moveTo>
                <a:lnTo>
                  <a:pt x="0" y="2937889"/>
                </a:lnTo>
                <a:lnTo>
                  <a:pt x="2506091" y="2937889"/>
                </a:lnTo>
                <a:lnTo>
                  <a:pt x="2506091" y="1041"/>
                </a:lnTo>
                <a:close/>
              </a:path>
            </a:pathLst>
          </a:custGeom>
          <a:solidFill>
            <a:srgbClr val="17AF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10400" y="-8508"/>
            <a:ext cx="2142871" cy="6866508"/>
          </a:xfrm>
          <a:custGeom>
            <a:avLst/>
            <a:gdLst/>
            <a:ahLst/>
            <a:cxnLst/>
            <a:rect l="l" t="t" r="r" b="b"/>
            <a:pathLst>
              <a:path w="2142871" h="6866508">
                <a:moveTo>
                  <a:pt x="2133600" y="6858315"/>
                </a:moveTo>
                <a:lnTo>
                  <a:pt x="2133600" y="8508"/>
                </a:lnTo>
                <a:lnTo>
                  <a:pt x="2300" y="8508"/>
                </a:lnTo>
                <a:lnTo>
                  <a:pt x="1856739" y="6866507"/>
                </a:lnTo>
                <a:lnTo>
                  <a:pt x="2133600" y="6858315"/>
                </a:lnTo>
                <a:close/>
              </a:path>
            </a:pathLst>
          </a:custGeom>
          <a:solidFill>
            <a:srgbClr val="17AF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295767" y="-8508"/>
            <a:ext cx="857503" cy="6866508"/>
          </a:xfrm>
          <a:custGeom>
            <a:avLst/>
            <a:gdLst/>
            <a:ahLst/>
            <a:cxnLst/>
            <a:rect l="l" t="t" r="r" b="b"/>
            <a:pathLst>
              <a:path w="857503" h="6866508">
                <a:moveTo>
                  <a:pt x="848232" y="8508"/>
                </a:moveTo>
                <a:lnTo>
                  <a:pt x="676198" y="8508"/>
                </a:lnTo>
                <a:lnTo>
                  <a:pt x="0" y="6866507"/>
                </a:lnTo>
                <a:lnTo>
                  <a:pt x="848232" y="6866507"/>
                </a:lnTo>
                <a:lnTo>
                  <a:pt x="848232" y="8508"/>
                </a:lnTo>
                <a:close/>
              </a:path>
            </a:pathLst>
          </a:custGeom>
          <a:solidFill>
            <a:srgbClr val="2D83C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094218" y="-8508"/>
            <a:ext cx="1066735" cy="6866507"/>
          </a:xfrm>
          <a:custGeom>
            <a:avLst/>
            <a:gdLst/>
            <a:ahLst/>
            <a:cxnLst/>
            <a:rect l="l" t="t" r="r" b="b"/>
            <a:pathLst>
              <a:path w="1066735" h="6866507">
                <a:moveTo>
                  <a:pt x="1049781" y="8508"/>
                </a:moveTo>
                <a:lnTo>
                  <a:pt x="1163" y="8508"/>
                </a:lnTo>
                <a:lnTo>
                  <a:pt x="938529" y="6866507"/>
                </a:lnTo>
                <a:lnTo>
                  <a:pt x="1049781" y="6866507"/>
                </a:lnTo>
                <a:lnTo>
                  <a:pt x="1049781" y="8508"/>
                </a:lnTo>
                <a:close/>
              </a:path>
            </a:pathLst>
          </a:custGeom>
          <a:solidFill>
            <a:srgbClr val="2261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068818" y="4893691"/>
            <a:ext cx="1093977" cy="1964308"/>
          </a:xfrm>
          <a:custGeom>
            <a:avLst/>
            <a:gdLst/>
            <a:ahLst/>
            <a:cxnLst/>
            <a:rect l="l" t="t" r="r" b="b"/>
            <a:pathLst>
              <a:path w="1093977" h="1964308">
                <a:moveTo>
                  <a:pt x="1075181" y="1959306"/>
                </a:moveTo>
                <a:lnTo>
                  <a:pt x="1075181" y="24742"/>
                </a:lnTo>
                <a:lnTo>
                  <a:pt x="0" y="1964307"/>
                </a:lnTo>
                <a:lnTo>
                  <a:pt x="316" y="1964307"/>
                </a:lnTo>
                <a:lnTo>
                  <a:pt x="1075181" y="1959306"/>
                </a:lnTo>
                <a:close/>
              </a:path>
            </a:pathLst>
          </a:custGeom>
          <a:solidFill>
            <a:srgbClr val="17AF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707" y="5104256"/>
            <a:ext cx="6804152" cy="1753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75508" y="952881"/>
            <a:ext cx="3631438" cy="17686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600" y="2471039"/>
            <a:ext cx="5856478" cy="22602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08610" y="403830"/>
            <a:ext cx="2273434" cy="4832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4"/>
              </a:lnSpc>
              <a:spcBef>
                <a:spcPts val="190"/>
              </a:spcBef>
            </a:pPr>
            <a:r>
              <a:rPr sz="3600" u="heavy" spc="-29" dirty="0" smtClean="0">
                <a:solidFill>
                  <a:srgbClr val="3ECDE7"/>
                </a:solidFill>
                <a:latin typeface="Trebuchet MS"/>
                <a:cs typeface="Trebuchet MS"/>
                <a:hlinkClick r:id="rId5"/>
              </a:rPr>
              <a:t>O</a:t>
            </a:r>
            <a:r>
              <a:rPr sz="3600" u="heavy" spc="25" dirty="0" smtClean="0">
                <a:solidFill>
                  <a:srgbClr val="3ECDE7"/>
                </a:solidFill>
                <a:latin typeface="Trebuchet MS"/>
                <a:cs typeface="Trebuchet MS"/>
                <a:hlinkClick r:id="rId5"/>
              </a:rPr>
              <a:t>r</a:t>
            </a:r>
            <a:r>
              <a:rPr sz="3600" u="heavy" spc="14" dirty="0" smtClean="0">
                <a:solidFill>
                  <a:srgbClr val="3ECDE7"/>
                </a:solidFill>
                <a:latin typeface="Trebuchet MS"/>
                <a:cs typeface="Trebuchet MS"/>
                <a:hlinkClick r:id="rId5"/>
              </a:rPr>
              <a:t>d</a:t>
            </a:r>
            <a:r>
              <a:rPr sz="3600" u="heavy" spc="-9" dirty="0" smtClean="0">
                <a:solidFill>
                  <a:srgbClr val="3ECDE7"/>
                </a:solidFill>
                <a:latin typeface="Trebuchet MS"/>
                <a:cs typeface="Trebuchet MS"/>
                <a:hlinkClick r:id="rId5"/>
              </a:rPr>
              <a:t>e</a:t>
            </a:r>
            <a:r>
              <a:rPr sz="3600" u="heavy" spc="0" dirty="0" smtClean="0">
                <a:solidFill>
                  <a:srgbClr val="3ECDE7"/>
                </a:solidFill>
                <a:latin typeface="Trebuchet MS"/>
                <a:cs typeface="Trebuchet MS"/>
                <a:hlinkClick r:id="rId5"/>
              </a:rPr>
              <a:t>r</a:t>
            </a:r>
            <a:r>
              <a:rPr sz="3600" u="heavy" spc="-84" dirty="0" smtClean="0">
                <a:solidFill>
                  <a:srgbClr val="3ECDE7"/>
                </a:solidFill>
                <a:latin typeface="Trebuchet MS"/>
                <a:cs typeface="Trebuchet MS"/>
                <a:hlinkClick r:id="rId5"/>
              </a:rPr>
              <a:t> </a:t>
            </a:r>
            <a:r>
              <a:rPr sz="3600" u="heavy" spc="25" dirty="0" smtClean="0">
                <a:solidFill>
                  <a:srgbClr val="3ECDE7"/>
                </a:solidFill>
                <a:latin typeface="Trebuchet MS"/>
                <a:cs typeface="Trebuchet MS"/>
                <a:hlinkClick r:id="rId5"/>
              </a:rPr>
              <a:t>N</a:t>
            </a:r>
            <a:r>
              <a:rPr sz="3600" u="heavy" spc="14" dirty="0" smtClean="0">
                <a:solidFill>
                  <a:srgbClr val="3ECDE7"/>
                </a:solidFill>
                <a:latin typeface="Trebuchet MS"/>
                <a:cs typeface="Trebuchet MS"/>
                <a:hlinkClick r:id="rId5"/>
              </a:rPr>
              <a:t>o</a:t>
            </a:r>
            <a:r>
              <a:rPr sz="3600" u="heavy" spc="0" dirty="0" smtClean="0">
                <a:solidFill>
                  <a:srgbClr val="3ECDE7"/>
                </a:solidFill>
                <a:latin typeface="Trebuchet MS"/>
                <a:cs typeface="Trebuchet MS"/>
                <a:hlinkClick r:id="rId5"/>
              </a:rPr>
              <a:t>w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90012" y="647064"/>
            <a:ext cx="12697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-8466" y="4013200"/>
            <a:ext cx="457196" cy="2853266"/>
          </a:xfrm>
          <a:custGeom>
            <a:avLst/>
            <a:gdLst/>
            <a:ahLst/>
            <a:cxnLst/>
            <a:rect l="l" t="t" r="r" b="b"/>
            <a:pathLst>
              <a:path w="457196" h="2853266">
                <a:moveTo>
                  <a:pt x="8466" y="52840"/>
                </a:moveTo>
                <a:lnTo>
                  <a:pt x="8466" y="2844798"/>
                </a:lnTo>
                <a:lnTo>
                  <a:pt x="455839" y="2844798"/>
                </a:lnTo>
                <a:lnTo>
                  <a:pt x="8466" y="52840"/>
                </a:lnTo>
                <a:close/>
              </a:path>
            </a:pathLst>
          </a:custGeom>
          <a:solidFill>
            <a:srgbClr val="5FCA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130800" y="4175632"/>
            <a:ext cx="4022471" cy="2682367"/>
          </a:xfrm>
          <a:custGeom>
            <a:avLst/>
            <a:gdLst/>
            <a:ahLst/>
            <a:cxnLst/>
            <a:rect l="l" t="t" r="r" b="b"/>
            <a:pathLst>
              <a:path w="4022471" h="2682367">
                <a:moveTo>
                  <a:pt x="4013200" y="6182"/>
                </a:moveTo>
                <a:lnTo>
                  <a:pt x="2" y="2682365"/>
                </a:lnTo>
              </a:path>
              <a:path w="4022471" h="2682367">
                <a:moveTo>
                  <a:pt x="4" y="2682365"/>
                </a:moveTo>
                <a:lnTo>
                  <a:pt x="4013200" y="6182"/>
                </a:lnTo>
              </a:path>
            </a:pathLst>
          </a:custGeom>
          <a:ln w="9534">
            <a:solidFill>
              <a:srgbClr val="5FCAE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042658" y="0"/>
            <a:ext cx="1219200" cy="6857999"/>
          </a:xfrm>
          <a:custGeom>
            <a:avLst/>
            <a:gdLst/>
            <a:ahLst/>
            <a:cxnLst/>
            <a:rect l="l" t="t" r="r" b="b"/>
            <a:pathLst>
              <a:path w="1219200" h="6857999">
                <a:moveTo>
                  <a:pt x="0" y="1"/>
                </a:moveTo>
                <a:lnTo>
                  <a:pt x="1219199" y="6857998"/>
                </a:lnTo>
              </a:path>
              <a:path w="1219200" h="6857999">
                <a:moveTo>
                  <a:pt x="1219199" y="6857998"/>
                </a:moveTo>
                <a:lnTo>
                  <a:pt x="0" y="0"/>
                </a:lnTo>
              </a:path>
            </a:pathLst>
          </a:custGeom>
          <a:ln w="9534">
            <a:solidFill>
              <a:srgbClr val="5FCAE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891908" y="0"/>
            <a:ext cx="2269474" cy="6866466"/>
          </a:xfrm>
          <a:custGeom>
            <a:avLst/>
            <a:gdLst/>
            <a:ahLst/>
            <a:cxnLst/>
            <a:rect l="l" t="t" r="r" b="b"/>
            <a:pathLst>
              <a:path w="2269474" h="6866466">
                <a:moveTo>
                  <a:pt x="2252091" y="8203"/>
                </a:moveTo>
                <a:lnTo>
                  <a:pt x="2023491" y="0"/>
                </a:lnTo>
                <a:lnTo>
                  <a:pt x="0" y="6857998"/>
                </a:lnTo>
                <a:lnTo>
                  <a:pt x="2252091" y="6857998"/>
                </a:lnTo>
                <a:lnTo>
                  <a:pt x="2252091" y="8203"/>
                </a:lnTo>
                <a:close/>
              </a:path>
            </a:pathLst>
          </a:custGeom>
          <a:solidFill>
            <a:srgbClr val="5FCA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05218" y="-8508"/>
            <a:ext cx="1948039" cy="6866508"/>
          </a:xfrm>
          <a:custGeom>
            <a:avLst/>
            <a:gdLst/>
            <a:ahLst/>
            <a:cxnLst/>
            <a:rect l="l" t="t" r="r" b="b"/>
            <a:pathLst>
              <a:path w="1948039" h="6866508">
                <a:moveTo>
                  <a:pt x="1938781" y="8508"/>
                </a:moveTo>
                <a:lnTo>
                  <a:pt x="1489" y="8508"/>
                </a:lnTo>
                <a:lnTo>
                  <a:pt x="1202181" y="6866507"/>
                </a:lnTo>
                <a:lnTo>
                  <a:pt x="1938781" y="6866507"/>
                </a:lnTo>
                <a:lnTo>
                  <a:pt x="1938781" y="8508"/>
                </a:lnTo>
                <a:close/>
              </a:path>
            </a:pathLst>
          </a:custGeom>
          <a:solidFill>
            <a:srgbClr val="5FCA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637908" y="3920108"/>
            <a:ext cx="2513584" cy="2937889"/>
          </a:xfrm>
          <a:custGeom>
            <a:avLst/>
            <a:gdLst/>
            <a:ahLst/>
            <a:cxnLst/>
            <a:rect l="l" t="t" r="r" b="b"/>
            <a:pathLst>
              <a:path w="2513584" h="2937889">
                <a:moveTo>
                  <a:pt x="2506091" y="1041"/>
                </a:moveTo>
                <a:lnTo>
                  <a:pt x="0" y="2937889"/>
                </a:lnTo>
                <a:lnTo>
                  <a:pt x="2506091" y="2937889"/>
                </a:lnTo>
                <a:lnTo>
                  <a:pt x="2506091" y="1041"/>
                </a:lnTo>
                <a:close/>
              </a:path>
            </a:pathLst>
          </a:custGeom>
          <a:solidFill>
            <a:srgbClr val="17AF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010400" y="-8508"/>
            <a:ext cx="2142871" cy="6866508"/>
          </a:xfrm>
          <a:custGeom>
            <a:avLst/>
            <a:gdLst/>
            <a:ahLst/>
            <a:cxnLst/>
            <a:rect l="l" t="t" r="r" b="b"/>
            <a:pathLst>
              <a:path w="2142871" h="6866508">
                <a:moveTo>
                  <a:pt x="2133600" y="6858315"/>
                </a:moveTo>
                <a:lnTo>
                  <a:pt x="2133600" y="8508"/>
                </a:lnTo>
                <a:lnTo>
                  <a:pt x="2300" y="8508"/>
                </a:lnTo>
                <a:lnTo>
                  <a:pt x="1856739" y="6866507"/>
                </a:lnTo>
                <a:lnTo>
                  <a:pt x="2133600" y="6858315"/>
                </a:lnTo>
                <a:close/>
              </a:path>
            </a:pathLst>
          </a:custGeom>
          <a:solidFill>
            <a:srgbClr val="17AF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295767" y="-8508"/>
            <a:ext cx="857503" cy="6866508"/>
          </a:xfrm>
          <a:custGeom>
            <a:avLst/>
            <a:gdLst/>
            <a:ahLst/>
            <a:cxnLst/>
            <a:rect l="l" t="t" r="r" b="b"/>
            <a:pathLst>
              <a:path w="857503" h="6866508">
                <a:moveTo>
                  <a:pt x="848232" y="8508"/>
                </a:moveTo>
                <a:lnTo>
                  <a:pt x="676198" y="8508"/>
                </a:lnTo>
                <a:lnTo>
                  <a:pt x="0" y="6866507"/>
                </a:lnTo>
                <a:lnTo>
                  <a:pt x="848232" y="6866507"/>
                </a:lnTo>
                <a:lnTo>
                  <a:pt x="848232" y="8508"/>
                </a:lnTo>
                <a:close/>
              </a:path>
            </a:pathLst>
          </a:custGeom>
          <a:solidFill>
            <a:srgbClr val="2D83C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094218" y="-8508"/>
            <a:ext cx="1066735" cy="6866507"/>
          </a:xfrm>
          <a:custGeom>
            <a:avLst/>
            <a:gdLst/>
            <a:ahLst/>
            <a:cxnLst/>
            <a:rect l="l" t="t" r="r" b="b"/>
            <a:pathLst>
              <a:path w="1066735" h="6866507">
                <a:moveTo>
                  <a:pt x="1049781" y="8508"/>
                </a:moveTo>
                <a:lnTo>
                  <a:pt x="1163" y="8508"/>
                </a:lnTo>
                <a:lnTo>
                  <a:pt x="938529" y="6866507"/>
                </a:lnTo>
                <a:lnTo>
                  <a:pt x="1049781" y="6866507"/>
                </a:lnTo>
                <a:lnTo>
                  <a:pt x="1049781" y="8508"/>
                </a:lnTo>
                <a:close/>
              </a:path>
            </a:pathLst>
          </a:custGeom>
          <a:solidFill>
            <a:srgbClr val="2261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068818" y="4893691"/>
            <a:ext cx="1093977" cy="1964308"/>
          </a:xfrm>
          <a:custGeom>
            <a:avLst/>
            <a:gdLst/>
            <a:ahLst/>
            <a:cxnLst/>
            <a:rect l="l" t="t" r="r" b="b"/>
            <a:pathLst>
              <a:path w="1093977" h="1964308">
                <a:moveTo>
                  <a:pt x="1075181" y="1959306"/>
                </a:moveTo>
                <a:lnTo>
                  <a:pt x="1075181" y="24742"/>
                </a:lnTo>
                <a:lnTo>
                  <a:pt x="0" y="1964307"/>
                </a:lnTo>
                <a:lnTo>
                  <a:pt x="316" y="1964307"/>
                </a:lnTo>
                <a:lnTo>
                  <a:pt x="1075181" y="1959306"/>
                </a:lnTo>
                <a:close/>
              </a:path>
            </a:pathLst>
          </a:custGeom>
          <a:solidFill>
            <a:srgbClr val="17AF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85" y="5053837"/>
            <a:ext cx="6999732" cy="18041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09600" y="1481963"/>
            <a:ext cx="5496814" cy="32664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88975" y="721711"/>
            <a:ext cx="5031589" cy="4832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4"/>
              </a:lnSpc>
              <a:spcBef>
                <a:spcPts val="190"/>
              </a:spcBef>
            </a:pPr>
            <a:r>
              <a:rPr sz="3600" u="heavy" spc="-2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O</a:t>
            </a:r>
            <a:r>
              <a:rPr sz="3600" u="heavy" spc="25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r</a:t>
            </a:r>
            <a:r>
              <a:rPr sz="3600" u="heavy" spc="14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d</a:t>
            </a:r>
            <a:r>
              <a:rPr sz="3600" u="heavy" spc="-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e</a:t>
            </a:r>
            <a:r>
              <a:rPr sz="3600" u="heavy" spc="0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r</a:t>
            </a:r>
            <a:r>
              <a:rPr sz="3600" u="heavy" spc="-84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 </a:t>
            </a:r>
            <a:r>
              <a:rPr sz="3600" u="heavy" spc="25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N</a:t>
            </a:r>
            <a:r>
              <a:rPr sz="3600" u="heavy" spc="14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o</a:t>
            </a:r>
            <a:r>
              <a:rPr sz="3600" u="heavy" spc="0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w</a:t>
            </a:r>
            <a:r>
              <a:rPr sz="3600" u="heavy" spc="-14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 </a:t>
            </a:r>
            <a:r>
              <a:rPr sz="3600" u="heavy" spc="-34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G</a:t>
            </a:r>
            <a:r>
              <a:rPr sz="3600" u="heavy" spc="-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e</a:t>
            </a:r>
            <a:r>
              <a:rPr sz="3600" u="heavy" spc="0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t</a:t>
            </a:r>
            <a:r>
              <a:rPr sz="3600" u="heavy" spc="3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 </a:t>
            </a:r>
            <a:r>
              <a:rPr sz="3600" u="heavy" spc="-34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D</a:t>
            </a:r>
            <a:r>
              <a:rPr sz="3600" u="heavy" spc="1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i</a:t>
            </a:r>
            <a:r>
              <a:rPr sz="3600" u="heavy" spc="-29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s</a:t>
            </a:r>
            <a:r>
              <a:rPr sz="3600" u="heavy" spc="14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co</a:t>
            </a:r>
            <a:r>
              <a:rPr sz="3600" u="heavy" spc="-14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un</a:t>
            </a:r>
            <a:r>
              <a:rPr sz="3600" u="heavy" spc="0" dirty="0" smtClean="0">
                <a:solidFill>
                  <a:srgbClr val="3ECDE7"/>
                </a:solidFill>
                <a:latin typeface="Trebuchet MS"/>
                <a:cs typeface="Trebuchet MS"/>
                <a:hlinkClick r:id="rId4"/>
              </a:rPr>
              <a:t>t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70377" y="964946"/>
            <a:ext cx="12697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881033" y="964946"/>
            <a:ext cx="13591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3751535" y="964946"/>
            <a:ext cx="14262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-8466" y="4013200"/>
            <a:ext cx="457196" cy="2853266"/>
          </a:xfrm>
          <a:custGeom>
            <a:avLst/>
            <a:gdLst/>
            <a:ahLst/>
            <a:cxnLst/>
            <a:rect l="l" t="t" r="r" b="b"/>
            <a:pathLst>
              <a:path w="457196" h="2853266">
                <a:moveTo>
                  <a:pt x="8466" y="52840"/>
                </a:moveTo>
                <a:lnTo>
                  <a:pt x="8466" y="2844798"/>
                </a:lnTo>
                <a:lnTo>
                  <a:pt x="455839" y="2844798"/>
                </a:lnTo>
                <a:lnTo>
                  <a:pt x="8466" y="52840"/>
                </a:lnTo>
                <a:close/>
              </a:path>
            </a:pathLst>
          </a:custGeom>
          <a:solidFill>
            <a:srgbClr val="5FCA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130800" y="4175632"/>
            <a:ext cx="4022471" cy="2682367"/>
          </a:xfrm>
          <a:custGeom>
            <a:avLst/>
            <a:gdLst/>
            <a:ahLst/>
            <a:cxnLst/>
            <a:rect l="l" t="t" r="r" b="b"/>
            <a:pathLst>
              <a:path w="4022471" h="2682367">
                <a:moveTo>
                  <a:pt x="4013200" y="6182"/>
                </a:moveTo>
                <a:lnTo>
                  <a:pt x="2" y="2682365"/>
                </a:lnTo>
              </a:path>
              <a:path w="4022471" h="2682367">
                <a:moveTo>
                  <a:pt x="4" y="2682365"/>
                </a:moveTo>
                <a:lnTo>
                  <a:pt x="4013200" y="6182"/>
                </a:lnTo>
              </a:path>
            </a:pathLst>
          </a:custGeom>
          <a:ln w="9534">
            <a:solidFill>
              <a:srgbClr val="5FCAE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042658" y="0"/>
            <a:ext cx="1219200" cy="6857999"/>
          </a:xfrm>
          <a:custGeom>
            <a:avLst/>
            <a:gdLst/>
            <a:ahLst/>
            <a:cxnLst/>
            <a:rect l="l" t="t" r="r" b="b"/>
            <a:pathLst>
              <a:path w="1219200" h="6857999">
                <a:moveTo>
                  <a:pt x="0" y="1"/>
                </a:moveTo>
                <a:lnTo>
                  <a:pt x="1219199" y="6857998"/>
                </a:lnTo>
              </a:path>
              <a:path w="1219200" h="6857999">
                <a:moveTo>
                  <a:pt x="1219199" y="6857998"/>
                </a:moveTo>
                <a:lnTo>
                  <a:pt x="0" y="0"/>
                </a:lnTo>
              </a:path>
            </a:pathLst>
          </a:custGeom>
          <a:ln w="9534">
            <a:solidFill>
              <a:srgbClr val="5FCAE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891908" y="0"/>
            <a:ext cx="2269474" cy="6866466"/>
          </a:xfrm>
          <a:custGeom>
            <a:avLst/>
            <a:gdLst/>
            <a:ahLst/>
            <a:cxnLst/>
            <a:rect l="l" t="t" r="r" b="b"/>
            <a:pathLst>
              <a:path w="2269474" h="6866466">
                <a:moveTo>
                  <a:pt x="2252091" y="8203"/>
                </a:moveTo>
                <a:lnTo>
                  <a:pt x="2023491" y="0"/>
                </a:lnTo>
                <a:lnTo>
                  <a:pt x="0" y="6857998"/>
                </a:lnTo>
                <a:lnTo>
                  <a:pt x="2252091" y="6857998"/>
                </a:lnTo>
                <a:lnTo>
                  <a:pt x="2252091" y="8203"/>
                </a:lnTo>
                <a:close/>
              </a:path>
            </a:pathLst>
          </a:custGeom>
          <a:solidFill>
            <a:srgbClr val="5FCA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05218" y="-8508"/>
            <a:ext cx="1948039" cy="6866508"/>
          </a:xfrm>
          <a:custGeom>
            <a:avLst/>
            <a:gdLst/>
            <a:ahLst/>
            <a:cxnLst/>
            <a:rect l="l" t="t" r="r" b="b"/>
            <a:pathLst>
              <a:path w="1948039" h="6866508">
                <a:moveTo>
                  <a:pt x="1938781" y="8508"/>
                </a:moveTo>
                <a:lnTo>
                  <a:pt x="1489" y="8508"/>
                </a:lnTo>
                <a:lnTo>
                  <a:pt x="1202181" y="6866507"/>
                </a:lnTo>
                <a:lnTo>
                  <a:pt x="1938781" y="6866507"/>
                </a:lnTo>
                <a:lnTo>
                  <a:pt x="1938781" y="8508"/>
                </a:lnTo>
                <a:close/>
              </a:path>
            </a:pathLst>
          </a:custGeom>
          <a:solidFill>
            <a:srgbClr val="5FCAE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637908" y="3920108"/>
            <a:ext cx="2513584" cy="2937889"/>
          </a:xfrm>
          <a:custGeom>
            <a:avLst/>
            <a:gdLst/>
            <a:ahLst/>
            <a:cxnLst/>
            <a:rect l="l" t="t" r="r" b="b"/>
            <a:pathLst>
              <a:path w="2513584" h="2937889">
                <a:moveTo>
                  <a:pt x="2506091" y="1041"/>
                </a:moveTo>
                <a:lnTo>
                  <a:pt x="0" y="2937889"/>
                </a:lnTo>
                <a:lnTo>
                  <a:pt x="2506091" y="2937889"/>
                </a:lnTo>
                <a:lnTo>
                  <a:pt x="2506091" y="1041"/>
                </a:lnTo>
                <a:close/>
              </a:path>
            </a:pathLst>
          </a:custGeom>
          <a:solidFill>
            <a:srgbClr val="17AF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010400" y="-8508"/>
            <a:ext cx="2142871" cy="6866508"/>
          </a:xfrm>
          <a:custGeom>
            <a:avLst/>
            <a:gdLst/>
            <a:ahLst/>
            <a:cxnLst/>
            <a:rect l="l" t="t" r="r" b="b"/>
            <a:pathLst>
              <a:path w="2142871" h="6866508">
                <a:moveTo>
                  <a:pt x="2133600" y="6858315"/>
                </a:moveTo>
                <a:lnTo>
                  <a:pt x="2133600" y="8508"/>
                </a:lnTo>
                <a:lnTo>
                  <a:pt x="2300" y="8508"/>
                </a:lnTo>
                <a:lnTo>
                  <a:pt x="1856739" y="6866507"/>
                </a:lnTo>
                <a:lnTo>
                  <a:pt x="2133600" y="6858315"/>
                </a:lnTo>
                <a:close/>
              </a:path>
            </a:pathLst>
          </a:custGeom>
          <a:solidFill>
            <a:srgbClr val="17AF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295767" y="-8508"/>
            <a:ext cx="857503" cy="6866508"/>
          </a:xfrm>
          <a:custGeom>
            <a:avLst/>
            <a:gdLst/>
            <a:ahLst/>
            <a:cxnLst/>
            <a:rect l="l" t="t" r="r" b="b"/>
            <a:pathLst>
              <a:path w="857503" h="6866508">
                <a:moveTo>
                  <a:pt x="848232" y="8508"/>
                </a:moveTo>
                <a:lnTo>
                  <a:pt x="676198" y="8508"/>
                </a:lnTo>
                <a:lnTo>
                  <a:pt x="0" y="6866507"/>
                </a:lnTo>
                <a:lnTo>
                  <a:pt x="848232" y="6866507"/>
                </a:lnTo>
                <a:lnTo>
                  <a:pt x="848232" y="8508"/>
                </a:lnTo>
                <a:close/>
              </a:path>
            </a:pathLst>
          </a:custGeom>
          <a:solidFill>
            <a:srgbClr val="2D83C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094218" y="-8508"/>
            <a:ext cx="1066735" cy="6866507"/>
          </a:xfrm>
          <a:custGeom>
            <a:avLst/>
            <a:gdLst/>
            <a:ahLst/>
            <a:cxnLst/>
            <a:rect l="l" t="t" r="r" b="b"/>
            <a:pathLst>
              <a:path w="1066735" h="6866507">
                <a:moveTo>
                  <a:pt x="1049781" y="8508"/>
                </a:moveTo>
                <a:lnTo>
                  <a:pt x="1163" y="8508"/>
                </a:lnTo>
                <a:lnTo>
                  <a:pt x="938529" y="6866507"/>
                </a:lnTo>
                <a:lnTo>
                  <a:pt x="1049781" y="6866507"/>
                </a:lnTo>
                <a:lnTo>
                  <a:pt x="1049781" y="8508"/>
                </a:lnTo>
                <a:close/>
              </a:path>
            </a:pathLst>
          </a:custGeom>
          <a:solidFill>
            <a:srgbClr val="2261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068818" y="4893691"/>
            <a:ext cx="1093977" cy="1964308"/>
          </a:xfrm>
          <a:custGeom>
            <a:avLst/>
            <a:gdLst/>
            <a:ahLst/>
            <a:cxnLst/>
            <a:rect l="l" t="t" r="r" b="b"/>
            <a:pathLst>
              <a:path w="1093977" h="1964308">
                <a:moveTo>
                  <a:pt x="1075181" y="1959306"/>
                </a:moveTo>
                <a:lnTo>
                  <a:pt x="1075181" y="24742"/>
                </a:lnTo>
                <a:lnTo>
                  <a:pt x="0" y="1964307"/>
                </a:lnTo>
                <a:lnTo>
                  <a:pt x="316" y="1964307"/>
                </a:lnTo>
                <a:lnTo>
                  <a:pt x="1075181" y="1959306"/>
                </a:lnTo>
                <a:close/>
              </a:path>
            </a:pathLst>
          </a:custGeom>
          <a:solidFill>
            <a:srgbClr val="17AF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88975" y="721711"/>
            <a:ext cx="5031589" cy="4832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4"/>
              </a:lnSpc>
              <a:spcBef>
                <a:spcPts val="190"/>
              </a:spcBef>
            </a:pPr>
            <a:r>
              <a:rPr lang="en-US" sz="3600" u="heavy" spc="-29" dirty="0" smtClean="0">
                <a:solidFill>
                  <a:srgbClr val="3ECDE7"/>
                </a:solidFill>
                <a:latin typeface="Trebuchet MS"/>
                <a:cs typeface="Trebuchet MS"/>
              </a:rPr>
              <a:t>Thank YOU</a:t>
            </a:r>
            <a:endParaRPr sz="36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70377" y="964946"/>
            <a:ext cx="12697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881033" y="964946"/>
            <a:ext cx="13591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3751535" y="964946"/>
            <a:ext cx="14262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4489" y="2263569"/>
            <a:ext cx="3812041" cy="853440"/>
          </a:xfrm>
          <a:prstGeom prst="rect">
            <a:avLst/>
          </a:prstGeom>
        </p:spPr>
      </p:pic>
      <p:sp>
        <p:nvSpPr>
          <p:cNvPr id="19" name="object 5"/>
          <p:cNvSpPr txBox="1"/>
          <p:nvPr/>
        </p:nvSpPr>
        <p:spPr>
          <a:xfrm>
            <a:off x="1374714" y="3323018"/>
            <a:ext cx="5031589" cy="4832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3804"/>
              </a:lnSpc>
              <a:spcBef>
                <a:spcPts val="190"/>
              </a:spcBef>
            </a:pPr>
            <a:r>
              <a:rPr lang="en-US" sz="3600" u="heavy" spc="-29" dirty="0" smtClean="0">
                <a:solidFill>
                  <a:srgbClr val="3ECDE7"/>
                </a:solidFill>
                <a:latin typeface="Trebuchet MS"/>
                <a:cs typeface="Trebuchet MS"/>
                <a:hlinkClick r:id="rId3"/>
              </a:rPr>
              <a:t>www.playppt.com</a:t>
            </a:r>
            <a:r>
              <a:rPr lang="en-US" sz="3600" u="heavy" spc="-29" dirty="0" smtClean="0">
                <a:solidFill>
                  <a:srgbClr val="3ECDE7"/>
                </a:solidFill>
                <a:latin typeface="Trebuchet MS"/>
                <a:cs typeface="Trebuchet MS"/>
              </a:rPr>
              <a:t> </a:t>
            </a:r>
            <a:endParaRPr sz="3600" dirty="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771479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218</Words>
  <Application>Microsoft Office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Trebuchet MS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Arun Yogesh</dc:creator>
  <cp:lastModifiedBy>Arun Yogesh</cp:lastModifiedBy>
  <cp:revision>1</cp:revision>
  <dcterms:modified xsi:type="dcterms:W3CDTF">2014-08-06T14:02:56Z</dcterms:modified>
</cp:coreProperties>
</file>