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23-Sep-14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2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42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23-Sep-14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65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797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454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23-Sep-14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94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23-Sep-14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16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23-Sep-14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23-Sep-14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9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t>23-Sep-14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023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23-Sep-14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496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23-Sep-14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24326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layppt.com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playppt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65" y="1397721"/>
            <a:ext cx="10993549" cy="1475013"/>
          </a:xfrm>
        </p:spPr>
        <p:txBody>
          <a:bodyPr/>
          <a:lstStyle/>
          <a:p>
            <a:pPr algn="ctr"/>
            <a:r>
              <a:rPr lang="en-US" dirty="0" smtClean="0"/>
              <a:t>Apple’s One More Thing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9540" y="1480601"/>
            <a:ext cx="9144000" cy="1309255"/>
          </a:xfrm>
        </p:spPr>
        <p:txBody>
          <a:bodyPr/>
          <a:lstStyle/>
          <a:p>
            <a:pPr algn="ctr"/>
            <a:r>
              <a:rPr lang="en-US" dirty="0" smtClean="0">
                <a:hlinkClick r:id="rId2"/>
              </a:rPr>
              <a:t>www.playppt.com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297" y="661273"/>
            <a:ext cx="3208486" cy="718316"/>
          </a:xfrm>
          <a:prstGeom prst="rect">
            <a:avLst/>
          </a:prstGeom>
        </p:spPr>
      </p:pic>
      <p:pic>
        <p:nvPicPr>
          <p:cNvPr id="6" name="Picture 2" descr="http://igotboom.com/wp-content/uploads/2014/06/steve_jobs_by_andrewbadger-d4bz0q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573" y="2955614"/>
            <a:ext cx="2615931" cy="348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98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2002 17-inch iMac G4 at Macworld NY</a:t>
            </a:r>
            <a:endParaRPr lang="en-US" dirty="0"/>
          </a:p>
        </p:txBody>
      </p:sp>
      <p:pic>
        <p:nvPicPr>
          <p:cNvPr id="3074" name="Picture 2" descr="http://apple-history.com/images/models/imac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1500" y="2456533"/>
            <a:ext cx="4248999" cy="380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80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2002 iPod for Windows at Macworld NY</a:t>
            </a:r>
            <a:endParaRPr lang="en-US" dirty="0"/>
          </a:p>
        </p:txBody>
      </p:sp>
      <p:pic>
        <p:nvPicPr>
          <p:cNvPr id="4098" name="Picture 2" descr="http://gearmedia.ign.com/gear/image/article/107/1078271/igns-history-of-the-ipod-20100317035849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004" y="2567188"/>
            <a:ext cx="2973991" cy="357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289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2003 12-inch Aluminum PowerBook g4 at Macworld</a:t>
            </a:r>
            <a:endParaRPr lang="en-US" dirty="0"/>
          </a:p>
        </p:txBody>
      </p:sp>
      <p:pic>
        <p:nvPicPr>
          <p:cNvPr id="5122" name="Picture 2" descr="http://cdn2.sbnation.com/products/large/5898/powerbook%20g4%2012%20inch.jpg?13432303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306" y="2189515"/>
            <a:ext cx="4417387" cy="4417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59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2003 Power Mac G5 at WWDC</a:t>
            </a:r>
            <a:endParaRPr lang="en-US" dirty="0"/>
          </a:p>
        </p:txBody>
      </p:sp>
      <p:pic>
        <p:nvPicPr>
          <p:cNvPr id="6146" name="Picture 2" descr="http://blog.tedbyrne.com/wp-content/uploads/2010/03/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337" y="250698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4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2003 Wireless Mouse &amp; Keyboard at Paris Expo</a:t>
            </a:r>
            <a:endParaRPr lang="en-US" dirty="0"/>
          </a:p>
        </p:txBody>
      </p:sp>
      <p:pic>
        <p:nvPicPr>
          <p:cNvPr id="7170" name="Picture 2" descr="http://www1.pcmag.com/media/images/53242-apple-wireless-keyboard-and-mou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752" y="2210117"/>
            <a:ext cx="5056496" cy="389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228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 iPod mini in color at Macworld SF</a:t>
            </a:r>
            <a:endParaRPr lang="en-US" dirty="0"/>
          </a:p>
        </p:txBody>
      </p:sp>
      <p:pic>
        <p:nvPicPr>
          <p:cNvPr id="8194" name="Picture 2" descr="http://images.macworld.com/images/legacy/2004/02/images/content/ipodmini_f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57" y="2142172"/>
            <a:ext cx="6953885" cy="453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61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 30-inch Cinema Display at WWDC</a:t>
            </a:r>
            <a:endParaRPr lang="en-US" dirty="0"/>
          </a:p>
        </p:txBody>
      </p:sp>
      <p:pic>
        <p:nvPicPr>
          <p:cNvPr id="9218" name="Picture 2" descr="http://everystevejobsvideo.com/wp-content/uploads/2013/02/Steve-Jobs-introduces-OS-X-Tiger-30-inch-Cinema-Display-WWDC-200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87" y="2240597"/>
            <a:ext cx="7616825" cy="4282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0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2004 Special u2 iPod at Special Event</a:t>
            </a:r>
            <a:endParaRPr lang="en-US" dirty="0"/>
          </a:p>
        </p:txBody>
      </p:sp>
      <p:pic>
        <p:nvPicPr>
          <p:cNvPr id="10242" name="Picture 2" descr="http://images.amazon.com/images/G/01/electronics/detail-page/u2-ipod-autograp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37" y="2400617"/>
            <a:ext cx="4987925" cy="399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3881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2005 iPod Shuffle at Macworld</a:t>
            </a:r>
            <a:endParaRPr lang="en-US" dirty="0"/>
          </a:p>
        </p:txBody>
      </p:sp>
      <p:pic>
        <p:nvPicPr>
          <p:cNvPr id="11266" name="Picture 2" descr="http://i.telegraph.co.uk/multimedia/archive/01980/jobs10_ipod_2005_198013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617" y="2073592"/>
            <a:ext cx="7136765" cy="445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60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MacBook Pro at Macworld</a:t>
            </a:r>
            <a:endParaRPr lang="en-US" dirty="0"/>
          </a:p>
        </p:txBody>
      </p:sp>
      <p:pic>
        <p:nvPicPr>
          <p:cNvPr id="12290" name="Picture 2" descr="http://timenerdworld.files.wordpress.com/2012/06/macbook-pro-200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557" y="2072640"/>
            <a:ext cx="5810885" cy="435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6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stevenote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1427573"/>
          </a:xfrm>
        </p:spPr>
        <p:txBody>
          <a:bodyPr/>
          <a:lstStyle/>
          <a:p>
            <a:r>
              <a:rPr lang="en-US" dirty="0" smtClean="0"/>
              <a:t>Steve Jobs, former CEO of Apple used the magic word “One More Thing” to release the best products of Apple.</a:t>
            </a:r>
          </a:p>
          <a:p>
            <a:r>
              <a:rPr lang="en-US" dirty="0" smtClean="0"/>
              <a:t>It later came to known as “</a:t>
            </a:r>
            <a:r>
              <a:rPr lang="en-US" dirty="0" err="1" smtClean="0"/>
              <a:t>Stevenote</a:t>
            </a:r>
            <a:r>
              <a:rPr lang="en-US" dirty="0" smtClean="0"/>
              <a:t>” which was used in keynote speeches by Steve Jobs.</a:t>
            </a:r>
          </a:p>
        </p:txBody>
      </p:sp>
      <p:pic>
        <p:nvPicPr>
          <p:cNvPr id="1026" name="Picture 2" descr="http://www.gravitasventures.com/wp-content/uploads/2011/12/SteveJobs_still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6" y="3340882"/>
            <a:ext cx="6562725" cy="340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056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Movies on iTunes store</a:t>
            </a:r>
            <a:endParaRPr lang="en-US" dirty="0"/>
          </a:p>
        </p:txBody>
      </p:sp>
      <p:pic>
        <p:nvPicPr>
          <p:cNvPr id="13314" name="Picture 2" descr="http://s2.reutersmedia.net/resources/r/?m=02&amp;d=20110323&amp;t=2&amp;i=369262176&amp;w=580&amp;fh=&amp;fw=&amp;ll=&amp;pl=&amp;r=2011-03-23T002338Z_01_BTRE72M013Q00_RTROPTP_0_TECH-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215" y="2087562"/>
            <a:ext cx="6465570" cy="4583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22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2006 </a:t>
            </a:r>
            <a:r>
              <a:rPr lang="en-US" dirty="0" err="1" smtClean="0"/>
              <a:t>iTv</a:t>
            </a:r>
            <a:r>
              <a:rPr lang="en-US" dirty="0" smtClean="0"/>
              <a:t> (later known as Apple TV)</a:t>
            </a:r>
            <a:endParaRPr lang="en-US" dirty="0"/>
          </a:p>
        </p:txBody>
      </p:sp>
      <p:pic>
        <p:nvPicPr>
          <p:cNvPr id="14338" name="Picture 2" descr="http://everystevejobsvideo.com/wp-content/uploads/2013/02/Steve-Jobs-previews-Apple-TV-iTV-Apple-Special-Event-20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37" y="2026920"/>
            <a:ext cx="7502525" cy="458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08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Safari for Windows at WWDC</a:t>
            </a:r>
            <a:endParaRPr lang="en-US" dirty="0"/>
          </a:p>
        </p:txBody>
      </p:sp>
      <p:pic>
        <p:nvPicPr>
          <p:cNvPr id="15362" name="Picture 2" descr="http://thewindowsclub.thewindowsclubco.netdna-cdn.com/wp-content/uploads/2011/11/top-sites-600x427.jpg?bbdc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97" y="2118360"/>
            <a:ext cx="6313805" cy="449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6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2007 Web App for iPhone</a:t>
            </a:r>
            <a:endParaRPr lang="en-US" dirty="0"/>
          </a:p>
        </p:txBody>
      </p:sp>
      <p:pic>
        <p:nvPicPr>
          <p:cNvPr id="16386" name="Picture 2" descr="http://www.imore.com/sites/imore.com/files/images/stories/2012/06/ios_6_app_store_2008_job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268" y="2058352"/>
            <a:ext cx="7931946" cy="441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2423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2008 Aluminum Unibody MacBook</a:t>
            </a:r>
            <a:endParaRPr lang="en-US" dirty="0"/>
          </a:p>
        </p:txBody>
      </p:sp>
      <p:pic>
        <p:nvPicPr>
          <p:cNvPr id="17410" name="Picture 2" descr="http://bindapple.com/wp-content/uploads/2010/10/a-black-new-mac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27" y="2233611"/>
            <a:ext cx="7205345" cy="415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919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2009 iPod Nano with Video Camera at apple music event</a:t>
            </a:r>
            <a:endParaRPr lang="en-US" dirty="0"/>
          </a:p>
        </p:txBody>
      </p:sp>
      <p:pic>
        <p:nvPicPr>
          <p:cNvPr id="18434" name="Picture 2" descr="http://cdn.phys.org/newman/gfx/news/hires/2009/2-appleceost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435" y="2050768"/>
            <a:ext cx="3041129" cy="451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418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</a:t>
            </a:r>
            <a:r>
              <a:rPr lang="en-US" dirty="0" err="1" smtClean="0"/>
              <a:t>FaceTime</a:t>
            </a:r>
            <a:r>
              <a:rPr lang="en-US" dirty="0" smtClean="0"/>
              <a:t> at WWDC</a:t>
            </a:r>
            <a:endParaRPr lang="en-US" dirty="0"/>
          </a:p>
        </p:txBody>
      </p:sp>
      <p:pic>
        <p:nvPicPr>
          <p:cNvPr id="19458" name="Picture 2" descr="http://everystevejobsvideo.com/wp-content/uploads/2013/02/iPhone-4-FaceTime-introduction-WWDC-20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7" y="2102802"/>
            <a:ext cx="7677441" cy="42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58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Apple TV (2</a:t>
            </a:r>
            <a:r>
              <a:rPr lang="en-US" baseline="30000" dirty="0" smtClean="0"/>
              <a:t>nd</a:t>
            </a:r>
            <a:r>
              <a:rPr lang="en-US" dirty="0" smtClean="0"/>
              <a:t> Gen) at Apple Music Event</a:t>
            </a:r>
            <a:endParaRPr lang="en-US" dirty="0"/>
          </a:p>
        </p:txBody>
      </p:sp>
      <p:pic>
        <p:nvPicPr>
          <p:cNvPr id="20482" name="Picture 2" descr="http://searchengineland.com/figz/wp-content/seloads/2010/11/apple-tv-b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557" y="2020252"/>
            <a:ext cx="8096885" cy="452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15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New MacBook Air</a:t>
            </a:r>
            <a:endParaRPr lang="en-US" dirty="0"/>
          </a:p>
        </p:txBody>
      </p:sp>
      <p:pic>
        <p:nvPicPr>
          <p:cNvPr id="21506" name="Picture 2" descr="http://0312f31.netsolhost.com/WordPress/wp-content/uploads/2010/1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027" y="1892338"/>
            <a:ext cx="5147945" cy="482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116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 iTunes Match at WWDC</a:t>
            </a:r>
            <a:endParaRPr lang="en-US" dirty="0"/>
          </a:p>
        </p:txBody>
      </p:sp>
      <p:pic>
        <p:nvPicPr>
          <p:cNvPr id="22530" name="Picture 2" descr="http://resources1.news.com.au/images/2011/06/07/1226070/634617-110607-apple-steve-jobs-iclou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408" y="2011997"/>
            <a:ext cx="7954806" cy="447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00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1999 iMAc in colors at macworld san Francisco</a:t>
            </a:r>
            <a:endParaRPr lang="en-US" dirty="0"/>
          </a:p>
        </p:txBody>
      </p:sp>
      <p:pic>
        <p:nvPicPr>
          <p:cNvPr id="3076" name="Picture 4" descr="http://media.melablog.it/m/mel/melaretro-imac-g3/th/imac-g3-0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697" y="2141219"/>
            <a:ext cx="5856605" cy="417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93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102" y="4163843"/>
            <a:ext cx="11029615" cy="67861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hlinkClick r:id="rId2"/>
              </a:rPr>
              <a:t>www.playppt.com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81" y="3262272"/>
            <a:ext cx="3491578" cy="781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5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1999 airport Wi-Fi at macworld new York</a:t>
            </a:r>
            <a:endParaRPr lang="en-US" dirty="0"/>
          </a:p>
        </p:txBody>
      </p:sp>
      <p:pic>
        <p:nvPicPr>
          <p:cNvPr id="4098" name="Picture 2" descr="http://dghmedia.files.wordpress.com/2011/05/original-airpor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477" y="2225040"/>
            <a:ext cx="7091045" cy="434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715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1999 22” Apple Cinema Display at Seybold</a:t>
            </a:r>
            <a:endParaRPr lang="en-US" dirty="0"/>
          </a:p>
        </p:txBody>
      </p:sp>
      <p:pic>
        <p:nvPicPr>
          <p:cNvPr id="5122" name="Picture 2" descr="http://www.wide-format-printers.org/Apple2223inchcinemadisplayHD/cinema_diplay_monito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77" y="2560319"/>
            <a:ext cx="5262245" cy="350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43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1999 iMac DV &amp; iMac DV Special edition at special event</a:t>
            </a:r>
            <a:endParaRPr lang="en-US" dirty="0"/>
          </a:p>
        </p:txBody>
      </p:sp>
      <p:pic>
        <p:nvPicPr>
          <p:cNvPr id="6146" name="Picture 2" descr="http://www.forevermac.com/wp-content/uploads/2011/08/2890313882_b096c74f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2" y="2278380"/>
            <a:ext cx="42195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91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 Aqua User Interface at Macworld San Francisco</a:t>
            </a:r>
            <a:endParaRPr lang="en-US" dirty="0"/>
          </a:p>
        </p:txBody>
      </p:sp>
      <p:pic>
        <p:nvPicPr>
          <p:cNvPr id="7172" name="Picture 4" descr="http://upload.wikimedia.org/wikipedia/en/5/54/AM_MacOSX_Panth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097" y="1958340"/>
            <a:ext cx="6313805" cy="473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81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2000 G4 Cube at macworld New York</a:t>
            </a:r>
            <a:endParaRPr lang="en-US" dirty="0"/>
          </a:p>
        </p:txBody>
      </p:sp>
      <p:pic>
        <p:nvPicPr>
          <p:cNvPr id="8196" name="Picture 4" descr="http://cdn.arstechnica.net/2011/08/25/apple_cube-4e5697b-int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067" y="2332672"/>
            <a:ext cx="4507865" cy="410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710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2001 PowerBook G4 at </a:t>
            </a:r>
            <a:r>
              <a:rPr lang="en-US" dirty="0" err="1" smtClean="0"/>
              <a:t>MacWorld</a:t>
            </a:r>
            <a:r>
              <a:rPr lang="en-US" dirty="0" smtClean="0"/>
              <a:t> SF</a:t>
            </a:r>
            <a:endParaRPr lang="en-US" dirty="0"/>
          </a:p>
        </p:txBody>
      </p:sp>
      <p:pic>
        <p:nvPicPr>
          <p:cNvPr id="2050" name="Picture 2" descr="http://www.hwsw.hu/kepek/hirek/2002/04/powerbookg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629" y="2537563"/>
            <a:ext cx="4102741" cy="34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213" y="6005471"/>
            <a:ext cx="1665592" cy="37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62915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TC103457464[[fn=Dividend]]</Template>
  <TotalTime>106</TotalTime>
  <Words>237</Words>
  <Application>Microsoft Office PowerPoint</Application>
  <PresentationFormat>Widescreen</PresentationFormat>
  <Paragraphs>34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Gill Sans MT</vt:lpstr>
      <vt:lpstr>Wingdings 2</vt:lpstr>
      <vt:lpstr>Dividend</vt:lpstr>
      <vt:lpstr>Apple’s One More Thing</vt:lpstr>
      <vt:lpstr>stevenote</vt:lpstr>
      <vt:lpstr>1999 iMAc in colors at macworld san Francisco</vt:lpstr>
      <vt:lpstr>1999 airport Wi-Fi at macworld new York</vt:lpstr>
      <vt:lpstr>1999 22” Apple Cinema Display at Seybold</vt:lpstr>
      <vt:lpstr>1999 iMac DV &amp; iMac DV Special edition at special event</vt:lpstr>
      <vt:lpstr>2000 Aqua User Interface at Macworld San Francisco</vt:lpstr>
      <vt:lpstr>2000 G4 Cube at macworld New York</vt:lpstr>
      <vt:lpstr>2001 PowerBook G4 at MacWorld SF</vt:lpstr>
      <vt:lpstr>2002 17-inch iMac G4 at Macworld NY</vt:lpstr>
      <vt:lpstr>2002 iPod for Windows at Macworld NY</vt:lpstr>
      <vt:lpstr>2003 12-inch Aluminum PowerBook g4 at Macworld</vt:lpstr>
      <vt:lpstr>2003 Power Mac G5 at WWDC</vt:lpstr>
      <vt:lpstr>2003 Wireless Mouse &amp; Keyboard at Paris Expo</vt:lpstr>
      <vt:lpstr>2004 iPod mini in color at Macworld SF</vt:lpstr>
      <vt:lpstr>2004 30-inch Cinema Display at WWDC</vt:lpstr>
      <vt:lpstr>2004 Special u2 iPod at Special Event</vt:lpstr>
      <vt:lpstr>2005 iPod Shuffle at Macworld</vt:lpstr>
      <vt:lpstr>2006 MacBook Pro at Macworld</vt:lpstr>
      <vt:lpstr>2006 Movies on iTunes store</vt:lpstr>
      <vt:lpstr>2006 iTv (later known as Apple TV)</vt:lpstr>
      <vt:lpstr>2007 Safari for Windows at WWDC</vt:lpstr>
      <vt:lpstr>2007 Web App for iPhone</vt:lpstr>
      <vt:lpstr>2008 Aluminum Unibody MacBook</vt:lpstr>
      <vt:lpstr>2009 iPod Nano with Video Camera at apple music event</vt:lpstr>
      <vt:lpstr>2010 FaceTime at WWDC</vt:lpstr>
      <vt:lpstr>2010 Apple TV (2nd Gen) at Apple Music Event</vt:lpstr>
      <vt:lpstr>2010 New MacBook Air</vt:lpstr>
      <vt:lpstr>2011 iTunes Match at WWDC</vt:lpstr>
      <vt:lpstr>Thank You!!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 More Thing</dc:title>
  <dc:creator>Arun Yogesh</dc:creator>
  <cp:lastModifiedBy>Arun Yogesh</cp:lastModifiedBy>
  <cp:revision>14</cp:revision>
  <dcterms:created xsi:type="dcterms:W3CDTF">2014-09-22T13:25:56Z</dcterms:created>
  <dcterms:modified xsi:type="dcterms:W3CDTF">2014-09-23T13:41:07Z</dcterms:modified>
</cp:coreProperties>
</file>