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0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5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44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4319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96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68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85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8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5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6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5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8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84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9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4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7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5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19-Sep-14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66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244" y="3309869"/>
            <a:ext cx="2991338" cy="66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Therefore by concluding, a plant implementing group technology will obtain better overall control and better job satisfaction.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://www.mdcegypt.com/Pages/Operation%20Management/Production%20&amp;%20Operation%20Management/Facility%20Layout/Group%20Technology/groub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783" y="3269222"/>
            <a:ext cx="3769843" cy="334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4314421"/>
            <a:ext cx="9613861" cy="97782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582" y="3400021"/>
            <a:ext cx="2991338" cy="66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9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Group Technology?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Technology also known as GT, is a manufacturing technology where similar parts are collectively identified and grouped to use the benefit of their relationship in design and as well as in production.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similar parts are grouped to form part families.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and every family has similar design and manufacturing qualities. </a:t>
            </a:r>
          </a:p>
          <a:p>
            <a:r>
              <a:rPr lang="en-US" b="1" dirty="0"/>
              <a:t>Example: </a:t>
            </a:r>
            <a:r>
              <a:rPr lang="en-US" dirty="0"/>
              <a:t>A plant manufacturing 10,000 various parts could be capable to arrange into 30 to 40 part families.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GT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each member in a family have nearly processing activities, collection of machines needed for processing of all part family members leads to the most efficient method of manufacturing.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group or collection of machines is called as GT Cells and this method of manufacturing is called as Cellular Manufacturing.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1026" name="Picture 2" descr="http://www.mdcegypt.com/Pages/Operation%20Management/Production%20&amp;%20Operation%20Management/Facility%20Layout/Group%20Technology/groub3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65" y="2233411"/>
            <a:ext cx="5936132" cy="4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collection of parts with similar design characteristics and similar manufacturing characteristics is known as part family.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parts in a part family are different however the similarities are good enough to classify them as one of the member of a family.</a:t>
            </a:r>
          </a:p>
          <a:p>
            <a:r>
              <a:rPr lang="en-US" dirty="0"/>
              <a:t>The various methods implemented for part family grouping are visual inspection, coding and classification, and analysis of production flow.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Family</a:t>
            </a:r>
            <a:endParaRPr lang="en-US" dirty="0"/>
          </a:p>
        </p:txBody>
      </p:sp>
      <p:pic>
        <p:nvPicPr>
          <p:cNvPr id="3074" name="Picture 2" descr="http://www.mdcegypt.com/Pages/Operation%20Management/Production%20&amp;%20Operation%20Management/Facility%20Layout/Group%20Technology/Group%20Technology1_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924" y="2328929"/>
            <a:ext cx="6837653" cy="407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1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Classification and Coding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concerns with identification of similarities with parts and it relates those similarities in the form of code.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similarities could be design characteristics alone or manufacturing characteristics alone or both characteristics.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 classification and coding system can be fallen into three categories:     </a:t>
            </a:r>
          </a:p>
          <a:p>
            <a:pPr lvl="1"/>
            <a:r>
              <a:rPr lang="en-US" dirty="0"/>
              <a:t>System related to design characteristics,</a:t>
            </a:r>
          </a:p>
          <a:p>
            <a:pPr lvl="1"/>
            <a:r>
              <a:rPr lang="en-US" dirty="0"/>
              <a:t>System related to manufacturing characteristics, and</a:t>
            </a:r>
          </a:p>
          <a:p>
            <a:pPr lvl="1"/>
            <a:r>
              <a:rPr lang="en-US" dirty="0"/>
              <a:t>System related to both design and manufacturing characteristics.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6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coding system is comprised of series of symbols which is used to identify the design and manufacturing characteristics of the parts.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symbols can be in the form of all alphabetic or all numeric or the both.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arrangement of symbols is called as Coding Structure. It can be divided into three types:</a:t>
            </a:r>
          </a:p>
          <a:p>
            <a:pPr lvl="1"/>
            <a:r>
              <a:rPr lang="en-US" dirty="0"/>
              <a:t>Chain type Structure,</a:t>
            </a:r>
          </a:p>
          <a:p>
            <a:pPr lvl="1"/>
            <a:r>
              <a:rPr lang="en-US" dirty="0" err="1"/>
              <a:t>Hierarchial</a:t>
            </a:r>
            <a:r>
              <a:rPr lang="en-US" dirty="0"/>
              <a:t> Structure, and</a:t>
            </a:r>
          </a:p>
          <a:p>
            <a:pPr lvl="1"/>
            <a:r>
              <a:rPr lang="en-US" dirty="0"/>
              <a:t>Hybrid Structure.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Maximizes the output,</a:t>
            </a:r>
          </a:p>
          <a:p>
            <a:pPr lvl="0"/>
            <a:r>
              <a:rPr lang="en-US" dirty="0"/>
              <a:t>Less lead time,</a:t>
            </a:r>
          </a:p>
          <a:p>
            <a:pPr lvl="0"/>
            <a:r>
              <a:rPr lang="en-US" dirty="0"/>
              <a:t>Less setting time,</a:t>
            </a:r>
          </a:p>
          <a:p>
            <a:pPr lvl="0"/>
            <a:r>
              <a:rPr lang="en-US" dirty="0"/>
              <a:t>Reduced scrap, and</a:t>
            </a:r>
          </a:p>
          <a:p>
            <a:pPr lvl="0"/>
            <a:r>
              <a:rPr lang="en-US" dirty="0"/>
              <a:t>Reduced material handling.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896" y="1171447"/>
            <a:ext cx="1608104" cy="3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38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19</TotalTime>
  <Words>400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GROUP TECHNOLOGY</vt:lpstr>
      <vt:lpstr>What is Group Technology?</vt:lpstr>
      <vt:lpstr>GT Cells</vt:lpstr>
      <vt:lpstr>Overview</vt:lpstr>
      <vt:lpstr>Part Family</vt:lpstr>
      <vt:lpstr>Production Family</vt:lpstr>
      <vt:lpstr>Part Classification and Coding System</vt:lpstr>
      <vt:lpstr>Coding Structure</vt:lpstr>
      <vt:lpstr>Advantages</vt:lpstr>
      <vt:lpstr>Conclusion</vt:lpstr>
      <vt:lpstr>Thank You!!!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TECHNOLOGY</dc:title>
  <dc:creator>Arun Yogesh</dc:creator>
  <cp:lastModifiedBy>Arun Yogesh</cp:lastModifiedBy>
  <cp:revision>3</cp:revision>
  <dcterms:created xsi:type="dcterms:W3CDTF">2014-09-19T10:21:48Z</dcterms:created>
  <dcterms:modified xsi:type="dcterms:W3CDTF">2014-09-19T10:41:23Z</dcterms:modified>
</cp:coreProperties>
</file>