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7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1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025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3875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3251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3815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6189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673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863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3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0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3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5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84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1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42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9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01-Sep-14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layppt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jayroboticsclub.in/courses/mobile-controlled-rob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laypp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8163" y="2722852"/>
            <a:ext cx="6815669" cy="2584959"/>
          </a:xfrm>
        </p:spPr>
        <p:txBody>
          <a:bodyPr/>
          <a:lstStyle/>
          <a:p>
            <a:r>
              <a:rPr lang="en-US" dirty="0" smtClean="0"/>
              <a:t>Mobile Controlled Robot </a:t>
            </a:r>
            <a:r>
              <a:rPr lang="en-US" dirty="0" smtClean="0"/>
              <a:t>                  without </a:t>
            </a:r>
            <a:r>
              <a:rPr lang="en-US" dirty="0" smtClean="0"/>
              <a:t>Microcontroller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1924" y="6251512"/>
            <a:ext cx="2308148" cy="43497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hlinkClick r:id="rId2"/>
              </a:rPr>
              <a:t>www.playppt.com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29" y="5622378"/>
            <a:ext cx="2810139" cy="629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96" y="345574"/>
            <a:ext cx="3407006" cy="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Wanna Build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you can learn to build your own Mobile Controlled Robot from JAY Robotics Club’s Self Learning Portal.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  </a:t>
            </a:r>
            <a:r>
              <a:rPr lang="en-US" dirty="0" smtClean="0"/>
              <a:t>																					</a:t>
            </a:r>
            <a:r>
              <a:rPr lang="en-US" dirty="0" smtClean="0">
                <a:hlinkClick r:id="rId2"/>
              </a:rPr>
              <a:t>Learn </a:t>
            </a:r>
            <a:r>
              <a:rPr lang="en-US" dirty="0" smtClean="0">
                <a:hlinkClick r:id="rId2"/>
              </a:rPr>
              <a:t>Now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646" y="721217"/>
            <a:ext cx="2860352" cy="490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62" y="5660709"/>
            <a:ext cx="1911636" cy="4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40" y="4404574"/>
            <a:ext cx="2332317" cy="60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www.playppt.com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28" y="3775440"/>
            <a:ext cx="2810139" cy="62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various wireless modes like Bluetooth, Wi-Fi, </a:t>
            </a:r>
            <a:r>
              <a:rPr lang="en-US" dirty="0" err="1" smtClean="0"/>
              <a:t>Zig</a:t>
            </a:r>
            <a:r>
              <a:rPr lang="en-US" dirty="0" smtClean="0"/>
              <a:t> Bee, etc., but these wireless controls has limitations in its control distance.</a:t>
            </a:r>
          </a:p>
          <a:p>
            <a:r>
              <a:rPr lang="en-US" dirty="0" smtClean="0"/>
              <a:t>To overcome this limitation, </a:t>
            </a:r>
            <a:r>
              <a:rPr lang="en-US" dirty="0"/>
              <a:t>Mobile Controlled Robot is designed to add long distant wireless controllability to your robot. </a:t>
            </a:r>
            <a:endParaRPr lang="en-US" dirty="0" smtClean="0"/>
          </a:p>
          <a:p>
            <a:r>
              <a:rPr lang="en-US" dirty="0" smtClean="0"/>
              <a:t>This robot can be developed without microcontroller and hence it is very easy for the beginners to build it.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646" y="721217"/>
            <a:ext cx="2860352" cy="490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62" y="5660709"/>
            <a:ext cx="1911636" cy="4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646" y="721217"/>
            <a:ext cx="2860352" cy="49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74" y="2637067"/>
            <a:ext cx="4569852" cy="3427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62" y="5660709"/>
            <a:ext cx="1911636" cy="4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02225"/>
            <a:ext cx="10347143" cy="364402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Robot Chassis</a:t>
            </a:r>
          </a:p>
          <a:p>
            <a:r>
              <a:rPr lang="en-US" dirty="0" smtClean="0"/>
              <a:t>Motors</a:t>
            </a:r>
          </a:p>
          <a:p>
            <a:r>
              <a:rPr lang="en-US" dirty="0" smtClean="0"/>
              <a:t>Breadboard</a:t>
            </a:r>
          </a:p>
          <a:p>
            <a:r>
              <a:rPr lang="en-US" dirty="0" smtClean="0"/>
              <a:t>IC L293D</a:t>
            </a:r>
          </a:p>
          <a:p>
            <a:r>
              <a:rPr lang="en-US" dirty="0" smtClean="0"/>
              <a:t>IC CM8870</a:t>
            </a:r>
          </a:p>
          <a:p>
            <a:r>
              <a:rPr lang="en-US" dirty="0" smtClean="0"/>
              <a:t>Resistors</a:t>
            </a:r>
          </a:p>
          <a:p>
            <a:r>
              <a:rPr lang="en-US" dirty="0" smtClean="0"/>
              <a:t>Capacitors</a:t>
            </a:r>
          </a:p>
          <a:p>
            <a:r>
              <a:rPr lang="en-US" dirty="0" smtClean="0"/>
              <a:t>Headphone Jack</a:t>
            </a:r>
          </a:p>
          <a:p>
            <a:r>
              <a:rPr lang="en-US" dirty="0" smtClean="0"/>
              <a:t>Wires</a:t>
            </a:r>
          </a:p>
          <a:p>
            <a:r>
              <a:rPr lang="en-US" dirty="0" smtClean="0"/>
              <a:t>Batteries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91" y="2643835"/>
            <a:ext cx="4537655" cy="3403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646" y="721217"/>
            <a:ext cx="2860352" cy="49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62" y="5660709"/>
            <a:ext cx="1911636" cy="4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3352"/>
            <a:ext cx="10086596" cy="4023967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smtClean="0"/>
              <a:t>Mobile Controlled Robot</a:t>
            </a:r>
            <a:r>
              <a:rPr lang="en-US" dirty="0"/>
              <a:t>, we use two mobile phones.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robot is controlled by a mobile phone that makes a call to another mobile phone attached to the robot.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the user calls the mobile which is mounted on the robot the call is received by auto-answer mode.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course of a call, if any button is pressed, a tone corresponding to the button pressed is heard at the other end of the call.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646" y="721217"/>
            <a:ext cx="2860352" cy="490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62" y="5660709"/>
            <a:ext cx="1911636" cy="4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Works?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tone is called “Dual Tone Multi Frequency (DTMF)” tone. </a:t>
            </a:r>
          </a:p>
          <a:p>
            <a:r>
              <a:rPr lang="en-US" dirty="0"/>
              <a:t>The robot receives this DTMF tone with the help of the headphone attached to the robot. </a:t>
            </a:r>
          </a:p>
          <a:p>
            <a:r>
              <a:rPr lang="en-US" dirty="0"/>
              <a:t>The received tone is processed by the DTMF decoder IC, and then transmits the signal to the motor driver IC to operate the motors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62" y="5660709"/>
            <a:ext cx="1911636" cy="4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7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Can be used in military for disposing land mines</a:t>
            </a:r>
          </a:p>
          <a:p>
            <a:pPr lvl="0"/>
            <a:r>
              <a:rPr lang="en-US" dirty="0"/>
              <a:t>Best suited for Search and rescue operations</a:t>
            </a:r>
          </a:p>
          <a:p>
            <a:pPr lvl="0"/>
            <a:r>
              <a:rPr lang="en-US" dirty="0"/>
              <a:t>Addition of wireless camera helps to access this robot from any part of the world to monitor your house or office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646" y="721217"/>
            <a:ext cx="2860352" cy="490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62" y="5660709"/>
            <a:ext cx="1911636" cy="4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This robot can be virtually controlled anywhere from the world</a:t>
            </a:r>
          </a:p>
          <a:p>
            <a:pPr lvl="0"/>
            <a:r>
              <a:rPr lang="en-US" dirty="0"/>
              <a:t>Easy to setup</a:t>
            </a:r>
          </a:p>
          <a:p>
            <a:pPr lvl="0"/>
            <a:r>
              <a:rPr lang="en-US" dirty="0"/>
              <a:t>No microcontroller &amp; no tough </a:t>
            </a:r>
            <a:r>
              <a:rPr lang="en-US" dirty="0" smtClean="0"/>
              <a:t>coding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646" y="721217"/>
            <a:ext cx="2860352" cy="490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62" y="5660709"/>
            <a:ext cx="1911636" cy="4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Requires a camera to maneuver your house or office when you are far away from the robot</a:t>
            </a:r>
          </a:p>
          <a:p>
            <a:pPr lvl="0"/>
            <a:r>
              <a:rPr lang="en-US" dirty="0"/>
              <a:t>Call charges will be deducted according to the service provider plans when you control your </a:t>
            </a:r>
            <a:r>
              <a:rPr lang="en-US" dirty="0" smtClean="0"/>
              <a:t>robot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646" y="721217"/>
            <a:ext cx="2860352" cy="490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62" y="5660709"/>
            <a:ext cx="1911636" cy="4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360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Mobile Controlled Robot                   without Microcontroller </vt:lpstr>
      <vt:lpstr>Introduction</vt:lpstr>
      <vt:lpstr>Prototype</vt:lpstr>
      <vt:lpstr>Important Components</vt:lpstr>
      <vt:lpstr>How it Works?</vt:lpstr>
      <vt:lpstr>How it Works? (Contd.)</vt:lpstr>
      <vt:lpstr>Applications</vt:lpstr>
      <vt:lpstr>Advantages</vt:lpstr>
      <vt:lpstr>Disadvantages</vt:lpstr>
      <vt:lpstr>Wanna Build it?</vt:lpstr>
      <vt:lpstr>Thank You!!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Controlled Robot without Microcontroller</dc:title>
  <dc:creator>Arun Yogesh</dc:creator>
  <cp:lastModifiedBy>Arun Yogesh</cp:lastModifiedBy>
  <cp:revision>7</cp:revision>
  <dcterms:created xsi:type="dcterms:W3CDTF">2014-09-01T06:40:59Z</dcterms:created>
  <dcterms:modified xsi:type="dcterms:W3CDTF">2014-09-01T07:36:15Z</dcterms:modified>
</cp:coreProperties>
</file>