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03-Sep-14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03-Sep-14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playppt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Numerical Control Machine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8285" y="5638370"/>
            <a:ext cx="2716541" cy="53061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247" y="4744516"/>
            <a:ext cx="2757584" cy="61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872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of NC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Create the required part </a:t>
            </a:r>
            <a:r>
              <a:rPr lang="en-US" dirty="0" smtClean="0"/>
              <a:t>program</a:t>
            </a:r>
            <a:endParaRPr lang="en-US" dirty="0"/>
          </a:p>
          <a:p>
            <a:pPr lvl="0"/>
            <a:r>
              <a:rPr lang="en-US" dirty="0"/>
              <a:t>Place the work piece on the </a:t>
            </a:r>
            <a:r>
              <a:rPr lang="en-US" dirty="0" smtClean="0"/>
              <a:t>table</a:t>
            </a:r>
            <a:endParaRPr lang="en-US" dirty="0"/>
          </a:p>
          <a:p>
            <a:pPr lvl="0"/>
            <a:r>
              <a:rPr lang="en-US" dirty="0"/>
              <a:t>By the use of control panel buttons, the tools and slides can be moved with reference to work piece. Place it at zero position of work piece.</a:t>
            </a:r>
          </a:p>
          <a:p>
            <a:pPr lvl="0"/>
            <a:r>
              <a:rPr lang="en-US" dirty="0"/>
              <a:t>Place the tape in the tape </a:t>
            </a:r>
            <a:r>
              <a:rPr lang="en-US" dirty="0" smtClean="0"/>
              <a:t>reader</a:t>
            </a:r>
            <a:endParaRPr lang="en-US" dirty="0"/>
          </a:p>
          <a:p>
            <a:pPr lvl="0"/>
            <a:r>
              <a:rPr lang="en-US" dirty="0"/>
              <a:t>Now by pressing the appropriate control panel, it reads the data in first block in the tape into data </a:t>
            </a:r>
            <a:r>
              <a:rPr lang="en-US" dirty="0" smtClean="0"/>
              <a:t>buffer</a:t>
            </a:r>
            <a:endParaRPr lang="en-US" dirty="0"/>
          </a:p>
          <a:p>
            <a:pPr lvl="0"/>
            <a:r>
              <a:rPr lang="en-US" dirty="0"/>
              <a:t>After the reading of data in first block, the control signals are given to machine tool and operation is </a:t>
            </a:r>
            <a:r>
              <a:rPr lang="en-US" dirty="0" smtClean="0"/>
              <a:t>started</a:t>
            </a:r>
          </a:p>
          <a:p>
            <a:pPr lvl="0"/>
            <a:r>
              <a:rPr lang="en-US" dirty="0" smtClean="0"/>
              <a:t>Next </a:t>
            </a:r>
            <a:r>
              <a:rPr lang="en-US" dirty="0"/>
              <a:t>it reads the data in second block and the operation </a:t>
            </a:r>
            <a:r>
              <a:rPr lang="en-US" dirty="0" smtClean="0"/>
              <a:t>continues</a:t>
            </a:r>
            <a:endParaRPr lang="en-US" dirty="0"/>
          </a:p>
          <a:p>
            <a:pPr lvl="0"/>
            <a:r>
              <a:rPr lang="en-US" dirty="0"/>
              <a:t>Corrections are done if it is </a:t>
            </a:r>
            <a:r>
              <a:rPr lang="en-US" dirty="0" smtClean="0"/>
              <a:t>necessary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008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Flexibility with accuracy</a:t>
            </a:r>
          </a:p>
          <a:p>
            <a:r>
              <a:rPr lang="en-US" dirty="0" smtClean="0"/>
              <a:t>Repeatability</a:t>
            </a:r>
          </a:p>
          <a:p>
            <a:r>
              <a:rPr lang="en-US" dirty="0" smtClean="0"/>
              <a:t>Reduced Scrap</a:t>
            </a:r>
          </a:p>
          <a:p>
            <a:r>
              <a:rPr lang="en-US" dirty="0" smtClean="0"/>
              <a:t>High Production Rates</a:t>
            </a:r>
          </a:p>
          <a:p>
            <a:r>
              <a:rPr lang="en-US" dirty="0" smtClean="0"/>
              <a:t>Good quality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5483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Optimal Speeds and Feeds</a:t>
            </a:r>
          </a:p>
          <a:p>
            <a:r>
              <a:rPr lang="en-US" dirty="0" smtClean="0"/>
              <a:t>Unreliable Tape Reader</a:t>
            </a:r>
          </a:p>
          <a:p>
            <a:r>
              <a:rPr lang="en-US" dirty="0" smtClean="0"/>
              <a:t>Inflexible Controller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45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NC technology is concerned with a wide range of cutting and non cutting operations. </a:t>
            </a:r>
            <a:endParaRPr lang="en-US" dirty="0" smtClean="0"/>
          </a:p>
          <a:p>
            <a:r>
              <a:rPr lang="en-US" dirty="0" smtClean="0"/>
              <a:t>Overall</a:t>
            </a:r>
            <a:r>
              <a:rPr lang="en-US" dirty="0"/>
              <a:t>, a NC machine is very much suitable for work pieces of small and medium size batches.</a:t>
            </a:r>
          </a:p>
          <a:p>
            <a:endParaRPr lang="en-US" dirty="0"/>
          </a:p>
        </p:txBody>
      </p:sp>
      <p:pic>
        <p:nvPicPr>
          <p:cNvPr id="6146" name="Picture 2" descr="http://www.dialog5.com/earlyNC/C3Lvon19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146" y="3549310"/>
            <a:ext cx="3989186" cy="262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6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8884" y="4117633"/>
            <a:ext cx="2420327" cy="7119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hlinkClick r:id="rId2"/>
              </a:rPr>
              <a:t>www.playppt.com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255" y="3237687"/>
            <a:ext cx="2757584" cy="61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252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Numerical Control machine is shortly called as NC machine.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NC machine is an automation method, in which the machine tool control is by means of prepared program having series of numbers. </a:t>
            </a: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numbers represents the position of slide, cutting speed, feed, etc.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10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Machine</a:t>
            </a:r>
            <a:endParaRPr lang="en-US" dirty="0"/>
          </a:p>
        </p:txBody>
      </p:sp>
      <p:pic>
        <p:nvPicPr>
          <p:cNvPr id="1026" name="Picture 2" descr="http://img.bhs4.com/3A/9/3A9899635A611492EC00B313DD63A8704CBA25B7_larg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6917"/>
          <a:stretch/>
        </p:blipFill>
        <p:spPr bwMode="auto">
          <a:xfrm>
            <a:off x="4048444" y="2121958"/>
            <a:ext cx="4693641" cy="4368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28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Generations of NC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Generation – 1952 (Vacuum tubes),</a:t>
            </a:r>
          </a:p>
          <a:p>
            <a:r>
              <a:rPr lang="en-US" dirty="0"/>
              <a:t>II Generation – 1955 (Electromechanical Relays),</a:t>
            </a:r>
          </a:p>
          <a:p>
            <a:r>
              <a:rPr lang="en-US" dirty="0"/>
              <a:t>III Generation – 1960 (Discrete Semi Conductors),</a:t>
            </a:r>
          </a:p>
          <a:p>
            <a:r>
              <a:rPr lang="en-US" dirty="0"/>
              <a:t>IV Generation – 1965 (Integrated Circuits),</a:t>
            </a:r>
          </a:p>
          <a:p>
            <a:r>
              <a:rPr lang="en-US" dirty="0"/>
              <a:t>V Generation – 1968 (DNC),</a:t>
            </a:r>
          </a:p>
          <a:p>
            <a:r>
              <a:rPr lang="en-US" dirty="0"/>
              <a:t>VI Generation – 1970 (CNC), and</a:t>
            </a:r>
          </a:p>
          <a:p>
            <a:r>
              <a:rPr lang="en-US" dirty="0"/>
              <a:t>VII Generation – 1975 (Micro Processor &amp; Micro Controller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31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NC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main components of a NC machine are as </a:t>
            </a:r>
            <a:r>
              <a:rPr lang="en-US" dirty="0" smtClean="0"/>
              <a:t>follows:</a:t>
            </a:r>
          </a:p>
          <a:p>
            <a:r>
              <a:rPr lang="en-US" b="1" dirty="0" smtClean="0"/>
              <a:t>Program </a:t>
            </a:r>
            <a:r>
              <a:rPr lang="en-US" b="1" dirty="0"/>
              <a:t>of </a:t>
            </a:r>
            <a:r>
              <a:rPr lang="en-US" b="1" dirty="0" smtClean="0"/>
              <a:t>instructions</a:t>
            </a:r>
            <a:endParaRPr lang="en-US" dirty="0" smtClean="0"/>
          </a:p>
          <a:p>
            <a:pPr lvl="0"/>
            <a:r>
              <a:rPr lang="en-US" b="1" dirty="0" smtClean="0"/>
              <a:t>MCU </a:t>
            </a:r>
            <a:r>
              <a:rPr lang="en-US" b="1" dirty="0"/>
              <a:t>(Machine Control Unit</a:t>
            </a:r>
            <a:r>
              <a:rPr lang="en-US" b="1" dirty="0" smtClean="0"/>
              <a:t>)</a:t>
            </a:r>
          </a:p>
          <a:p>
            <a:pPr lvl="0"/>
            <a:r>
              <a:rPr lang="en-US" b="1" dirty="0" smtClean="0"/>
              <a:t>Machine Tool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dc382.4shared.com/doc/F3ybs2yH/preview_html_6c61967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017" y="4076699"/>
            <a:ext cx="558165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69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of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It is a step by step direction for performing the operation of the machine tool. </a:t>
            </a:r>
            <a:endParaRPr lang="en-US" dirty="0" smtClean="0"/>
          </a:p>
          <a:p>
            <a:pPr lvl="0"/>
            <a:r>
              <a:rPr lang="en-US" dirty="0" smtClean="0"/>
              <a:t>It </a:t>
            </a:r>
            <a:r>
              <a:rPr lang="en-US" dirty="0"/>
              <a:t>uses various input media like 25 mm Wider Paper Tape, Magnetic Tape, and Punched Card for storing the programs.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 descr="http://www.expertsmind.com/CMSImages/534_Elements%20of%20Numerical%20Control%20Machines%2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8775" y="3586878"/>
            <a:ext cx="5267325" cy="2162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772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MCU (Machine Control Unit)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It reads the program of instructions and translates into machine tool mechanical actions. </a:t>
            </a:r>
            <a:endParaRPr lang="en-US" dirty="0" smtClean="0"/>
          </a:p>
          <a:p>
            <a:pPr lvl="0"/>
            <a:r>
              <a:rPr lang="en-US" dirty="0" smtClean="0"/>
              <a:t>It </a:t>
            </a:r>
            <a:r>
              <a:rPr lang="en-US" dirty="0"/>
              <a:t>has various elements such as tape reader, data buffer, signal output channels, feedback channels, sequence control unit, and a control panel. </a:t>
            </a:r>
          </a:p>
          <a:p>
            <a:endParaRPr lang="en-US" dirty="0"/>
          </a:p>
        </p:txBody>
      </p:sp>
      <p:pic>
        <p:nvPicPr>
          <p:cNvPr id="4098" name="Picture 2" descr="http://www.expertsmind.com/CMSImages/1511_Elements%20of%20Numerical%20Control%20Machines%2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6656" y="3721801"/>
            <a:ext cx="5227795" cy="1818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69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the important part in a NC machine.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comprises slides, worktables, and spindle including individual servo motors and controls.</a:t>
            </a:r>
          </a:p>
        </p:txBody>
      </p:sp>
      <p:pic>
        <p:nvPicPr>
          <p:cNvPr id="5122" name="Picture 2" descr="http://www.kailathtools.com/admin/uploads/product/1386843077CNC%20Tools-%20Collets%2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458" y="2988775"/>
            <a:ext cx="5217180" cy="349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65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part programming is a set of instructions with coordinate values to specify the work of a tool in order to get the preferred machining form. The different methods of creating part programs are:</a:t>
            </a:r>
          </a:p>
          <a:p>
            <a:pPr lvl="0"/>
            <a:r>
              <a:rPr lang="en-US" dirty="0"/>
              <a:t>Manual Part </a:t>
            </a:r>
            <a:r>
              <a:rPr lang="en-US" dirty="0" smtClean="0"/>
              <a:t>Programming</a:t>
            </a:r>
            <a:endParaRPr lang="en-US" dirty="0"/>
          </a:p>
          <a:p>
            <a:pPr lvl="0"/>
            <a:r>
              <a:rPr lang="en-US" dirty="0"/>
              <a:t>Voice </a:t>
            </a:r>
            <a:r>
              <a:rPr lang="en-US" dirty="0" smtClean="0"/>
              <a:t>Programming</a:t>
            </a:r>
            <a:endParaRPr lang="en-US" dirty="0"/>
          </a:p>
          <a:p>
            <a:pPr lvl="0"/>
            <a:r>
              <a:rPr lang="en-US" dirty="0"/>
              <a:t>Computer Aided Part </a:t>
            </a:r>
            <a:r>
              <a:rPr lang="en-US" dirty="0" smtClean="0"/>
              <a:t>Programming</a:t>
            </a:r>
            <a:endParaRPr lang="en-US" dirty="0"/>
          </a:p>
          <a:p>
            <a:pPr lvl="0"/>
            <a:r>
              <a:rPr lang="en-US" dirty="0"/>
              <a:t>MDI Programming (Manual Data Input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Graphic NC </a:t>
            </a:r>
            <a:r>
              <a:rPr lang="en-US" dirty="0" smtClean="0"/>
              <a:t>Programming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121" y="5746485"/>
            <a:ext cx="1747127" cy="39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7547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TC103090434[[fn=Wood Type]]</Template>
  <TotalTime>30</TotalTime>
  <Words>496</Words>
  <Application>Microsoft Office PowerPoint</Application>
  <PresentationFormat>Widescreen</PresentationFormat>
  <Paragraphs>60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Rockwell</vt:lpstr>
      <vt:lpstr>Rockwell Condensed</vt:lpstr>
      <vt:lpstr>Wingdings</vt:lpstr>
      <vt:lpstr>Wood Type</vt:lpstr>
      <vt:lpstr>Numerical Control Machine</vt:lpstr>
      <vt:lpstr>Introduction</vt:lpstr>
      <vt:lpstr>NC Machine</vt:lpstr>
      <vt:lpstr>Generations of NC Machine</vt:lpstr>
      <vt:lpstr>Components of NC Machine</vt:lpstr>
      <vt:lpstr>Program of instructions</vt:lpstr>
      <vt:lpstr>MCU (Machine Control Unit)</vt:lpstr>
      <vt:lpstr>Machine Tool</vt:lpstr>
      <vt:lpstr>Part Program</vt:lpstr>
      <vt:lpstr>Working of NC machine</vt:lpstr>
      <vt:lpstr>Advantages</vt:lpstr>
      <vt:lpstr>Disadvantages</vt:lpstr>
      <vt:lpstr>Conclusion</vt:lpstr>
      <vt:lpstr>Thank You!!!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Numerical Control Machine</dc:title>
  <dc:creator>Arun Yogesh</dc:creator>
  <cp:lastModifiedBy>Arun Yogesh</cp:lastModifiedBy>
  <cp:revision>4</cp:revision>
  <dcterms:created xsi:type="dcterms:W3CDTF">2014-09-03T15:58:25Z</dcterms:created>
  <dcterms:modified xsi:type="dcterms:W3CDTF">2014-09-03T16:29:04Z</dcterms:modified>
</cp:coreProperties>
</file>