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sldIdLst>
    <p:sldId id="257" r:id="rId2"/>
    <p:sldId id="262" r:id="rId3"/>
    <p:sldId id="263" r:id="rId4"/>
    <p:sldId id="258" r:id="rId5"/>
    <p:sldId id="259" r:id="rId6"/>
    <p:sldId id="264" r:id="rId7"/>
    <p:sldId id="267" r:id="rId8"/>
    <p:sldId id="268" r:id="rId9"/>
    <p:sldId id="266" r:id="rId10"/>
    <p:sldId id="260" r:id="rId11"/>
    <p:sldId id="261" r:id="rId12"/>
    <p:sldId id="265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760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6136-632E-4359-BA56-12EBA1641DE4}" type="datetimeFigureOut">
              <a:rPr lang="en-US" smtClean="0"/>
              <a:t>18/12/14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EF50-B3BF-4583-9A1C-E6D32D63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7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6136-632E-4359-BA56-12EBA1641DE4}" type="datetimeFigureOut">
              <a:rPr lang="en-US" smtClean="0"/>
              <a:t>18/12/14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EF50-B3BF-4583-9A1C-E6D32D63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72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6136-632E-4359-BA56-12EBA1641DE4}" type="datetimeFigureOut">
              <a:rPr lang="en-US" smtClean="0"/>
              <a:t>18/12/14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EF50-B3BF-4583-9A1C-E6D32D633E2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437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6136-632E-4359-BA56-12EBA1641DE4}" type="datetimeFigureOut">
              <a:rPr lang="en-US" smtClean="0"/>
              <a:t>18/12/14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EF50-B3BF-4583-9A1C-E6D32D63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978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6136-632E-4359-BA56-12EBA1641DE4}" type="datetimeFigureOut">
              <a:rPr lang="en-US" smtClean="0"/>
              <a:t>18/12/14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EF50-B3BF-4583-9A1C-E6D32D633E2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9969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6136-632E-4359-BA56-12EBA1641DE4}" type="datetimeFigureOut">
              <a:rPr lang="en-US" smtClean="0"/>
              <a:t>18/12/14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EF50-B3BF-4583-9A1C-E6D32D63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808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6136-632E-4359-BA56-12EBA1641DE4}" type="datetimeFigureOut">
              <a:rPr lang="en-US" smtClean="0"/>
              <a:t>18/12/14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EF50-B3BF-4583-9A1C-E6D32D63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67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6136-632E-4359-BA56-12EBA1641DE4}" type="datetimeFigureOut">
              <a:rPr lang="en-US" smtClean="0"/>
              <a:t>18/12/14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EF50-B3BF-4583-9A1C-E6D32D63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1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6136-632E-4359-BA56-12EBA1641DE4}" type="datetimeFigureOut">
              <a:rPr lang="en-US" smtClean="0"/>
              <a:t>18/12/14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EF50-B3BF-4583-9A1C-E6D32D63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44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6136-632E-4359-BA56-12EBA1641DE4}" type="datetimeFigureOut">
              <a:rPr lang="en-US" smtClean="0"/>
              <a:t>18/12/14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EF50-B3BF-4583-9A1C-E6D32D63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4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6136-632E-4359-BA56-12EBA1641DE4}" type="datetimeFigureOut">
              <a:rPr lang="en-US" smtClean="0"/>
              <a:t>18/12/14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EF50-B3BF-4583-9A1C-E6D32D63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41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6136-632E-4359-BA56-12EBA1641DE4}" type="datetimeFigureOut">
              <a:rPr lang="en-US" smtClean="0"/>
              <a:t>18/12/14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EF50-B3BF-4583-9A1C-E6D32D63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1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6136-632E-4359-BA56-12EBA1641DE4}" type="datetimeFigureOut">
              <a:rPr lang="en-US" smtClean="0"/>
              <a:t>18/12/14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EF50-B3BF-4583-9A1C-E6D32D63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73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6136-632E-4359-BA56-12EBA1641DE4}" type="datetimeFigureOut">
              <a:rPr lang="en-US" smtClean="0"/>
              <a:t>18/12/14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EF50-B3BF-4583-9A1C-E6D32D63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52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6136-632E-4359-BA56-12EBA1641DE4}" type="datetimeFigureOut">
              <a:rPr lang="en-US" smtClean="0"/>
              <a:t>18/12/14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EF50-B3BF-4583-9A1C-E6D32D63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54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6136-632E-4359-BA56-12EBA1641DE4}" type="datetimeFigureOut">
              <a:rPr lang="en-US" smtClean="0"/>
              <a:t>18/12/14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EF50-B3BF-4583-9A1C-E6D32D63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226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56136-632E-4359-BA56-12EBA1641DE4}" type="datetimeFigureOut">
              <a:rPr lang="en-US" smtClean="0"/>
              <a:t>18/12/14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3C8DEF50-B3BF-4583-9A1C-E6D32D63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7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  <p:sldLayoutId id="2147483832" r:id="rId13"/>
    <p:sldLayoutId id="2147483833" r:id="rId14"/>
    <p:sldLayoutId id="2147483834" r:id="rId15"/>
    <p:sldLayoutId id="214748383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playppt.com" TargetMode="Externa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5502" y="2565840"/>
            <a:ext cx="93032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TUTORIAL</a:t>
            </a: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0484" y="940794"/>
            <a:ext cx="3031423" cy="67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78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6094" y="36461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PHP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SYNTAX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8541" y="1650813"/>
            <a:ext cx="820658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PHP's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syntax and semantics are similar to most other programming languages (C, Java, Perl) with the addition that all PHP code is contained with a tag, of sorts. All PHP code must be contained within the following..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&lt;?PHP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the shorthand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 tag that requires shorthand support to be enable on your server.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09" y="216898"/>
            <a:ext cx="1901016" cy="42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757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91" y="44306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PHP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HTML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030" y="1314559"/>
            <a:ext cx="8309583" cy="30928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&lt;html&gt;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&lt;head&gt;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&lt;title&gt;First PHP Program&lt;/title&gt;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&lt;/head&gt;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&lt;body&gt;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&lt;?php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echo “hello world!”;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&lt;/body&gt;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&lt;/html&gt;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hello world!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09" y="216898"/>
            <a:ext cx="1901016" cy="42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478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379" y="72125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 OF PHP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8496"/>
            <a:ext cx="10515600" cy="435133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Simple and easy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Freedom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Frameworks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Easier to fix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Scalability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Oriented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Speed</a:t>
            </a:r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09" y="216898"/>
            <a:ext cx="1901016" cy="42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37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6089" y="4123195"/>
            <a:ext cx="438374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www.playppt.com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85103" y="716622"/>
            <a:ext cx="43837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413" y="2994293"/>
            <a:ext cx="3706696" cy="82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082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HISTORY OF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PHP as it's known today is actually the successor to a product named PHP/FI.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1994 by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Rasmus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Lerdorf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very first incarnation of PHP was a simple set of Common Gateway Interface (CGI) binaries written in the C programming language.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Originally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for tracking visits to his online resume, he named the suite of scripts "Personal Home Page Tools," more frequently referenced as "PHP Tools." 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GNU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another recursive name that represents "GNU's Not Unix".</a:t>
            </a:r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09" y="216898"/>
            <a:ext cx="1901016" cy="42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413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PHP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VERSIONS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/>
                <a:cs typeface="Times New Roman"/>
              </a:rPr>
              <a:t>PHP/FI version 1.0 was never really used outside of </a:t>
            </a:r>
            <a:r>
              <a:rPr lang="en-US" dirty="0" err="1">
                <a:latin typeface="Times New Roman"/>
                <a:cs typeface="Times New Roman"/>
              </a:rPr>
              <a:t>Rasmus</a:t>
            </a:r>
            <a:r>
              <a:rPr lang="en-US" dirty="0">
                <a:latin typeface="Times New Roman"/>
                <a:cs typeface="Times New Roman"/>
              </a:rPr>
              <a:t>' own web site. With the introduction of PHP/FI 2.0 this began to change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When </a:t>
            </a:r>
            <a:r>
              <a:rPr lang="en-US" dirty="0">
                <a:latin typeface="Times New Roman"/>
                <a:cs typeface="Times New Roman"/>
              </a:rPr>
              <a:t>PHP 3 was released in 1997, adoption of PHP exploded beyond all belief.</a:t>
            </a:r>
          </a:p>
          <a:p>
            <a:r>
              <a:rPr lang="en-US" dirty="0">
                <a:latin typeface="Times New Roman"/>
                <a:cs typeface="Times New Roman"/>
              </a:rPr>
              <a:t>PHP 3 Hits the Big </a:t>
            </a:r>
            <a:r>
              <a:rPr lang="en-US" dirty="0" smtClean="0">
                <a:latin typeface="Times New Roman"/>
                <a:cs typeface="Times New Roman"/>
              </a:rPr>
              <a:t>Time.</a:t>
            </a:r>
          </a:p>
          <a:p>
            <a:r>
              <a:rPr lang="en-US" dirty="0">
                <a:latin typeface="Times New Roman"/>
                <a:cs typeface="Times New Roman"/>
              </a:rPr>
              <a:t>PHP 4 - Optimization, Scalability and </a:t>
            </a:r>
            <a:r>
              <a:rPr lang="en-US" dirty="0" smtClean="0">
                <a:latin typeface="Times New Roman"/>
                <a:cs typeface="Times New Roman"/>
              </a:rPr>
              <a:t>More</a:t>
            </a:r>
          </a:p>
          <a:p>
            <a:r>
              <a:rPr lang="en-US" dirty="0">
                <a:latin typeface="Times New Roman"/>
                <a:cs typeface="Times New Roman"/>
              </a:rPr>
              <a:t>PHP 5 - Object Orientation, Error Handling and XML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09" y="216898"/>
            <a:ext cx="1901016" cy="42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107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7173"/>
            <a:ext cx="10515600" cy="818216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PHP?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259" y="1839072"/>
            <a:ext cx="8613555" cy="4351338"/>
          </a:xfrm>
        </p:spPr>
        <p:txBody>
          <a:bodyPr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PHP Hypertext Preprocessor (PHP) is a programming language that allows web developers to create dynamic content that interacts with databases.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PHP is basically used for developing web based software applications. 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PHP is an HTML-embedded scripting language. Much of its syntax is borrowed from C, Java and Perl with a couple of unique PHP-specific features thrown in.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 of the language is to allow web developers to write dynamically generated pages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quickly.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Another way to think of PHP is a powerful, behind the scenes scripting language that your visitors won't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09" y="216898"/>
            <a:ext cx="1901016" cy="42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500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3776" y="62061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IT DOES?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282" y="2130144"/>
            <a:ext cx="8297153" cy="4351338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also helpful to think of PHP in terms of what it can do for you. PHP will allow you to: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 the time to create large websites.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customized user experience for visitors based on information that you have gathered from them.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up thousands of possibilities for online tools.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Check out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PHP – Hot Scripts 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the great things that are possible with PHP.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 creation of shopping carts for e-commerce websites.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09" y="216898"/>
            <a:ext cx="1901016" cy="42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418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763125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PHP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WORKING PRINCIPLES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131" y="2138321"/>
            <a:ext cx="7301122" cy="3032253"/>
          </a:xfrm>
        </p:spPr>
      </p:pic>
      <p:pic>
        <p:nvPicPr>
          <p:cNvPr id="5" name="Picture 4" descr="ppt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09" y="216898"/>
            <a:ext cx="1901016" cy="42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956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PHP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TYPES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/>
                <a:cs typeface="Times New Roman"/>
              </a:rPr>
              <a:t>Variables </a:t>
            </a:r>
            <a:r>
              <a:rPr lang="en-US" dirty="0">
                <a:latin typeface="Times New Roman"/>
                <a:cs typeface="Times New Roman"/>
              </a:rPr>
              <a:t>can store data of different types, and different data types can do different things.</a:t>
            </a:r>
          </a:p>
          <a:p>
            <a:pPr marL="0" indent="0">
              <a:buNone/>
            </a:pPr>
            <a:r>
              <a:rPr lang="en-US" dirty="0">
                <a:latin typeface="Times New Roman"/>
                <a:cs typeface="Times New Roman"/>
              </a:rPr>
              <a:t>PHP supports the following data types:</a:t>
            </a:r>
          </a:p>
          <a:p>
            <a:r>
              <a:rPr lang="en-US" dirty="0">
                <a:latin typeface="Times New Roman"/>
                <a:cs typeface="Times New Roman"/>
              </a:rPr>
              <a:t>String</a:t>
            </a:r>
          </a:p>
          <a:p>
            <a:r>
              <a:rPr lang="en-US" dirty="0">
                <a:latin typeface="Times New Roman"/>
                <a:cs typeface="Times New Roman"/>
              </a:rPr>
              <a:t>Integer</a:t>
            </a:r>
          </a:p>
          <a:p>
            <a:r>
              <a:rPr lang="en-US" dirty="0">
                <a:latin typeface="Times New Roman"/>
                <a:cs typeface="Times New Roman"/>
              </a:rPr>
              <a:t>Float (floating point numbers - also called double)</a:t>
            </a:r>
          </a:p>
          <a:p>
            <a:r>
              <a:rPr lang="en-US" dirty="0">
                <a:latin typeface="Times New Roman"/>
                <a:cs typeface="Times New Roman"/>
              </a:rPr>
              <a:t>Boolean</a:t>
            </a:r>
          </a:p>
          <a:p>
            <a:r>
              <a:rPr lang="en-US" dirty="0">
                <a:latin typeface="Times New Roman"/>
                <a:cs typeface="Times New Roman"/>
              </a:rPr>
              <a:t>Array</a:t>
            </a:r>
          </a:p>
          <a:p>
            <a:r>
              <a:rPr lang="en-US" dirty="0">
                <a:latin typeface="Times New Roman"/>
                <a:cs typeface="Times New Roman"/>
              </a:rPr>
              <a:t>Object</a:t>
            </a:r>
          </a:p>
          <a:p>
            <a:r>
              <a:rPr lang="en-US" dirty="0">
                <a:latin typeface="Times New Roman"/>
                <a:cs typeface="Times New Roman"/>
              </a:rPr>
              <a:t>NULL</a:t>
            </a:r>
          </a:p>
          <a:p>
            <a:r>
              <a:rPr lang="en-US" dirty="0">
                <a:latin typeface="Times New Roman"/>
                <a:cs typeface="Times New Roman"/>
              </a:rPr>
              <a:t>Resource</a:t>
            </a:r>
          </a:p>
          <a:p>
            <a:endParaRPr lang="en-US" dirty="0"/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09" y="216898"/>
            <a:ext cx="1901016" cy="42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490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PHP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>
                <a:latin typeface="Times New Roman"/>
                <a:cs typeface="Times New Roman"/>
              </a:rPr>
              <a:t>A </a:t>
            </a:r>
            <a:r>
              <a:rPr lang="en-US" dirty="0" smtClean="0">
                <a:latin typeface="Times New Roman"/>
                <a:cs typeface="Times New Roman"/>
              </a:rPr>
              <a:t>function is </a:t>
            </a:r>
            <a:r>
              <a:rPr lang="en-US" dirty="0">
                <a:latin typeface="Times New Roman"/>
                <a:cs typeface="Times New Roman"/>
              </a:rPr>
              <a:t>something that performs a specific task. People write functions if they plan on doing the same task over and over again. This allows you to only write the code once and save a lot of time and space.</a:t>
            </a:r>
          </a:p>
          <a:p>
            <a:pPr fontAlgn="base"/>
            <a:r>
              <a:rPr lang="en-US" dirty="0">
                <a:latin typeface="Times New Roman"/>
                <a:cs typeface="Times New Roman"/>
              </a:rPr>
              <a:t>Although in the next few pages we will lean how to write our own functions, PHP has several functions that already exist for us to use. </a:t>
            </a:r>
            <a:r>
              <a:rPr lang="en-US" dirty="0" smtClean="0">
                <a:latin typeface="Times New Roman"/>
                <a:cs typeface="Times New Roman"/>
              </a:rPr>
              <a:t>Although </a:t>
            </a:r>
            <a:r>
              <a:rPr lang="en-US" dirty="0">
                <a:latin typeface="Times New Roman"/>
                <a:cs typeface="Times New Roman"/>
              </a:rPr>
              <a:t>they all have different uses, all functions are phrased as: </a:t>
            </a:r>
            <a:endParaRPr lang="en-US" dirty="0" smtClean="0">
              <a:latin typeface="Times New Roman"/>
              <a:cs typeface="Times New Roman"/>
            </a:endParaRPr>
          </a:p>
          <a:p>
            <a:pPr marL="0" indent="0" fontAlgn="base">
              <a:buNone/>
            </a:pPr>
            <a:r>
              <a:rPr lang="en-US" dirty="0" smtClean="0">
                <a:latin typeface="Times New Roman"/>
                <a:cs typeface="Times New Roman"/>
              </a:rPr>
              <a:t>Syntax</a:t>
            </a:r>
          </a:p>
          <a:p>
            <a:pPr marL="0" indent="0" fontAlgn="base">
              <a:buNone/>
            </a:pPr>
            <a:r>
              <a:rPr lang="en-US" b="1" dirty="0" smtClean="0">
                <a:latin typeface="Times New Roman"/>
                <a:cs typeface="Times New Roman"/>
              </a:rPr>
              <a:t>name(argument)</a:t>
            </a:r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09" y="216898"/>
            <a:ext cx="1901016" cy="42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271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290" y="777081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PHP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ECHO AND PRINT STATEMENTS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378" y="2565335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PHP echo and print Statements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echo and print are more or less the same. They are both used to output data to the screen.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differences are small: echo has no return value while print has a return value of 1 so it can be used in expressions. echo can take multiple parameters (although such usage is rare) while print can take one argument. echo is marginally faster than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PHP echo Statement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echo statement can be used with or without parentheses: echo or echo().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Display Text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example shows how to output text with the echo command (notice that the text can contain HTML markup)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09" y="216898"/>
            <a:ext cx="1901016" cy="42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329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</TotalTime>
  <Words>570</Words>
  <Application>Microsoft Macintosh PowerPoint</Application>
  <PresentationFormat>Custom</PresentationFormat>
  <Paragraphs>82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Facet</vt:lpstr>
      <vt:lpstr>PowerPoint Presentation</vt:lpstr>
      <vt:lpstr>HISTORY OF PHP</vt:lpstr>
      <vt:lpstr>PHP VERSIONS</vt:lpstr>
      <vt:lpstr>WHAT IS PHP? </vt:lpstr>
      <vt:lpstr>WHAT IT DOES? </vt:lpstr>
      <vt:lpstr>PHP WORKING PRINCIPLES</vt:lpstr>
      <vt:lpstr>PHP DATA TYPES</vt:lpstr>
      <vt:lpstr>PHP FUNCTION</vt:lpstr>
      <vt:lpstr>PHP ECHO AND PRINT STATEMENTS</vt:lpstr>
      <vt:lpstr>PHP SYNTAX</vt:lpstr>
      <vt:lpstr>PHP AND HTML CODE </vt:lpstr>
      <vt:lpstr>ADVANTAGES OF PHP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Arun Yogesh</dc:creator>
  <cp:lastModifiedBy>N S ARUN YOGESH</cp:lastModifiedBy>
  <cp:revision>8</cp:revision>
  <dcterms:created xsi:type="dcterms:W3CDTF">2014-12-18T05:46:43Z</dcterms:created>
  <dcterms:modified xsi:type="dcterms:W3CDTF">2014-12-18T18:37:51Z</dcterms:modified>
</cp:coreProperties>
</file>