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2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9" r:id="rId8"/>
    <p:sldId id="262" r:id="rId9"/>
    <p:sldId id="263" r:id="rId10"/>
    <p:sldId id="264" r:id="rId11"/>
    <p:sldId id="265" r:id="rId12"/>
    <p:sldId id="266" r:id="rId13"/>
    <p:sldId id="267" r:id="rId14"/>
    <p:sldId id="268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3" d="100"/>
          <a:sy n="83" d="100"/>
        </p:scale>
        <p:origin x="-183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1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1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jpe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0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3124200"/>
            <a:ext cx="6477000" cy="1914144"/>
          </a:xfrm>
        </p:spPr>
        <p:txBody>
          <a:bodyPr vert="horz" lIns="45720" tIns="0" rIns="45720" bIns="0" rtlCol="0" anchor="b" anchorCtr="0">
            <a:noAutofit/>
          </a:bodyPr>
          <a:lstStyle>
            <a:lvl1pPr algn="l" defTabSz="914400" rtl="0" eaLnBrk="1" latinLnBrk="0" hangingPunct="1">
              <a:lnSpc>
                <a:spcPts val="5000"/>
              </a:lnSpc>
              <a:spcBef>
                <a:spcPct val="0"/>
              </a:spcBef>
              <a:buNone/>
              <a:defRPr sz="4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800" y="5056632"/>
            <a:ext cx="6477000" cy="1174088"/>
          </a:xfrm>
        </p:spPr>
        <p:txBody>
          <a:bodyPr vert="horz" lIns="91440" tIns="0" rIns="45720" bIns="0" rtlCol="0">
            <a:normAutofit/>
          </a:bodyPr>
          <a:lstStyle>
            <a:lvl1pPr marL="0" indent="0" algn="l" defTabSz="914400" rtl="0" eaLnBrk="1" latinLnBrk="0" hangingPunct="1">
              <a:lnSpc>
                <a:spcPts val="2600"/>
              </a:lnSpc>
              <a:spcBef>
                <a:spcPts val="0"/>
              </a:spcBef>
              <a:buSzPct val="90000"/>
              <a:buFontTx/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00216"/>
            <a:ext cx="1984248" cy="274320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fld id="{81B6957A-E574-6443-A068-07A14AB1BF46}" type="datetimeFigureOut">
              <a:rPr lang="en-US" smtClean="0"/>
              <a:t>18/01/15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59352" y="6300216"/>
            <a:ext cx="3813048" cy="274320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300216"/>
            <a:ext cx="685800" cy="274320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6957A-E574-6443-A068-07A14AB1BF46}" type="datetimeFigureOut">
              <a:rPr lang="en-US" smtClean="0"/>
              <a:t>18/01/15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A1A9E-E68E-754E-B4EB-D0E7CAC97D3A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645152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tabLst/>
              <a:defRPr sz="1800"/>
            </a:lvl6pPr>
            <a:lvl7pPr marL="2290763" indent="-344488">
              <a:tabLst/>
              <a:defRPr sz="1800"/>
            </a:lvl7pPr>
            <a:lvl8pPr marL="2290763" indent="-344488">
              <a:tabLst/>
              <a:defRPr sz="1800"/>
            </a:lvl8pPr>
            <a:lvl9pPr marL="2290763" indent="-344488">
              <a:tabLst/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645152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6957A-E574-6443-A068-07A14AB1BF46}" type="datetimeFigureOut">
              <a:rPr lang="en-US" smtClean="0"/>
              <a:t>18/01/15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A1A9E-E68E-754E-B4EB-D0E7CAC97D3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914400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645152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645152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6957A-E574-6443-A068-07A14AB1BF46}" type="datetimeFigureOut">
              <a:rPr lang="en-US" smtClean="0"/>
              <a:t>18/01/15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A1A9E-E68E-754E-B4EB-D0E7CAC97D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6957A-E574-6443-A068-07A14AB1BF46}" type="datetimeFigureOut">
              <a:rPr lang="en-US" smtClean="0"/>
              <a:t>18/01/15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A1A9E-E68E-754E-B4EB-D0E7CAC97D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690048"/>
            <a:ext cx="3563938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67250" y="368490"/>
            <a:ext cx="3566160" cy="5627498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 marL="2290763" indent="-344488">
              <a:defRPr sz="2000"/>
            </a:lvl7pPr>
            <a:lvl8pPr marL="2290763" indent="-344488">
              <a:defRPr sz="2000"/>
            </a:lvl8pPr>
            <a:lvl9pPr marL="2290763" indent="-344488"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398" y="2866030"/>
            <a:ext cx="3563938" cy="2163171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6957A-E574-6443-A068-07A14AB1BF46}" type="datetimeFigureOut">
              <a:rPr lang="en-US" smtClean="0"/>
              <a:t>18/01/15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A1A9E-E68E-754E-B4EB-D0E7CAC97D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7546" y="1524000"/>
            <a:ext cx="356616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17544" y="2699982"/>
            <a:ext cx="3566160" cy="2163171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6957A-E574-6443-A068-07A14AB1BF46}" type="datetimeFigureOut">
              <a:rPr lang="en-US" smtClean="0"/>
              <a:t>18/01/15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A1A9E-E68E-754E-B4EB-D0E7CAC97D3A}" type="slidenum">
              <a:rPr lang="en-US" smtClean="0"/>
              <a:t>‹#›</a:t>
            </a:fld>
            <a:endParaRPr lang="en-US"/>
          </a:p>
        </p:txBody>
      </p:sp>
      <p:grpSp>
        <p:nvGrpSpPr>
          <p:cNvPr id="3" name="Group 7"/>
          <p:cNvGrpSpPr/>
          <p:nvPr/>
        </p:nvGrpSpPr>
        <p:grpSpPr>
          <a:xfrm rot="21421631">
            <a:off x="629028" y="505650"/>
            <a:ext cx="3850925" cy="5516274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Picture Placeholder 9"/>
          <p:cNvSpPr>
            <a:spLocks noGrp="1"/>
          </p:cNvSpPr>
          <p:nvPr>
            <p:ph type="pic" sz="quarter" idx="14"/>
          </p:nvPr>
        </p:nvSpPr>
        <p:spPr>
          <a:xfrm rot="21421631">
            <a:off x="808793" y="667560"/>
            <a:ext cx="3468664" cy="512472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13"/>
          <p:cNvGrpSpPr/>
          <p:nvPr/>
        </p:nvGrpSpPr>
        <p:grpSpPr>
          <a:xfrm rot="21214351">
            <a:off x="313409" y="3520798"/>
            <a:ext cx="4088024" cy="3026020"/>
            <a:chOff x="1524000" y="381000"/>
            <a:chExt cx="3657600" cy="4737978"/>
          </a:xfrm>
        </p:grpSpPr>
        <p:sp>
          <p:nvSpPr>
            <p:cNvPr id="15" name="Rectangle 14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7" name="Picture Placeholder 9"/>
          <p:cNvSpPr>
            <a:spLocks noGrp="1"/>
          </p:cNvSpPr>
          <p:nvPr>
            <p:ph type="pic" sz="quarter" idx="16"/>
          </p:nvPr>
        </p:nvSpPr>
        <p:spPr>
          <a:xfrm rot="21214351">
            <a:off x="491057" y="3682579"/>
            <a:ext cx="3704109" cy="269708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grpSp>
        <p:nvGrpSpPr>
          <p:cNvPr id="8" name="Group 9"/>
          <p:cNvGrpSpPr/>
          <p:nvPr/>
        </p:nvGrpSpPr>
        <p:grpSpPr>
          <a:xfrm rot="232774">
            <a:off x="169481" y="241256"/>
            <a:ext cx="4088024" cy="3026020"/>
            <a:chOff x="1524000" y="381000"/>
            <a:chExt cx="3657600" cy="4737978"/>
          </a:xfrm>
        </p:grpSpPr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Picture Placeholder 9"/>
          <p:cNvSpPr>
            <a:spLocks noGrp="1"/>
          </p:cNvSpPr>
          <p:nvPr>
            <p:ph type="pic" sz="quarter" idx="15"/>
          </p:nvPr>
        </p:nvSpPr>
        <p:spPr>
          <a:xfrm rot="232774">
            <a:off x="347129" y="403037"/>
            <a:ext cx="3704109" cy="269708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3434" y="1524000"/>
            <a:ext cx="356616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13432" y="2699982"/>
            <a:ext cx="3566160" cy="2163171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6957A-E574-6443-A068-07A14AB1BF46}" type="datetimeFigureOut">
              <a:rPr lang="en-US" smtClean="0"/>
              <a:t>18/01/15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A1A9E-E68E-754E-B4EB-D0E7CAC97D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762374"/>
            <a:ext cx="731520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3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3" name="Group 8"/>
          <p:cNvGrpSpPr/>
          <p:nvPr/>
        </p:nvGrpSpPr>
        <p:grpSpPr>
          <a:xfrm rot="232774">
            <a:off x="2059282" y="379100"/>
            <a:ext cx="5031327" cy="3443312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928736"/>
            <a:ext cx="7315200" cy="987970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6957A-E574-6443-A068-07A14AB1BF46}" type="datetimeFigureOut">
              <a:rPr lang="en-US" smtClean="0"/>
              <a:t>18/01/15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A1A9E-E68E-754E-B4EB-D0E7CAC97D3A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Picture Placeholder 9"/>
          <p:cNvSpPr>
            <a:spLocks noGrp="1"/>
          </p:cNvSpPr>
          <p:nvPr>
            <p:ph type="pic" sz="quarter" idx="15"/>
          </p:nvPr>
        </p:nvSpPr>
        <p:spPr>
          <a:xfrm rot="232774">
            <a:off x="2248157" y="564564"/>
            <a:ext cx="4653577" cy="307238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762374"/>
            <a:ext cx="731520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3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3" name="Group 13"/>
          <p:cNvGrpSpPr/>
          <p:nvPr/>
        </p:nvGrpSpPr>
        <p:grpSpPr>
          <a:xfrm rot="21420000">
            <a:off x="113687" y="116368"/>
            <a:ext cx="3969060" cy="3705360"/>
            <a:chOff x="1524000" y="381000"/>
            <a:chExt cx="3657600" cy="4737978"/>
          </a:xfrm>
        </p:grpSpPr>
        <p:sp>
          <p:nvSpPr>
            <p:cNvPr id="15" name="Rectangle 14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7" name="Picture Placeholder 9"/>
          <p:cNvSpPr>
            <a:spLocks noGrp="1"/>
          </p:cNvSpPr>
          <p:nvPr>
            <p:ph type="pic" sz="quarter" idx="17"/>
          </p:nvPr>
        </p:nvSpPr>
        <p:spPr>
          <a:xfrm rot="21420000">
            <a:off x="299151" y="304998"/>
            <a:ext cx="3598455" cy="3334235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grpSp>
        <p:nvGrpSpPr>
          <p:cNvPr id="8" name="Group 9"/>
          <p:cNvGrpSpPr/>
          <p:nvPr/>
        </p:nvGrpSpPr>
        <p:grpSpPr>
          <a:xfrm rot="360000">
            <a:off x="4165479" y="323141"/>
            <a:ext cx="4792693" cy="3443312"/>
            <a:chOff x="1524000" y="381000"/>
            <a:chExt cx="3657600" cy="4737978"/>
          </a:xfrm>
        </p:grpSpPr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Picture Placeholder 9"/>
          <p:cNvSpPr>
            <a:spLocks noGrp="1"/>
          </p:cNvSpPr>
          <p:nvPr>
            <p:ph type="pic" sz="quarter" idx="16"/>
          </p:nvPr>
        </p:nvSpPr>
        <p:spPr>
          <a:xfrm rot="360000">
            <a:off x="4336486" y="507668"/>
            <a:ext cx="4432860" cy="307238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926106"/>
            <a:ext cx="7315200" cy="990600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6957A-E574-6443-A068-07A14AB1BF46}" type="datetimeFigureOut">
              <a:rPr lang="en-US" smtClean="0"/>
              <a:t>18/01/15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A1A9E-E68E-754E-B4EB-D0E7CAC97D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6957A-E574-6443-A068-07A14AB1BF46}" type="datetimeFigureOut">
              <a:rPr lang="en-US" smtClean="0"/>
              <a:t>18/01/15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A1A9E-E68E-754E-B4EB-D0E7CAC97D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6957A-E574-6443-A068-07A14AB1BF46}" type="datetimeFigureOut">
              <a:rPr lang="en-US" smtClean="0"/>
              <a:t>18/01/15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A1A9E-E68E-754E-B4EB-D0E7CAC97D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51682" y="450851"/>
            <a:ext cx="846083" cy="5357812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450851"/>
            <a:ext cx="5943600" cy="5357812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6957A-E574-6443-A068-07A14AB1BF46}" type="datetimeFigureOut">
              <a:rPr lang="en-US" smtClean="0"/>
              <a:t>18/01/15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A1A9E-E68E-754E-B4EB-D0E7CAC97D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Watermark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122215" y="3200400"/>
            <a:ext cx="8021782" cy="2209800"/>
          </a:xfrm>
        </p:spPr>
        <p:txBody>
          <a:bodyPr wrap="none" lIns="0" tIns="0" rIns="0" bIns="0" anchor="ctr" anchorCtr="0">
            <a:noAutofit/>
          </a:bodyPr>
          <a:lstStyle>
            <a:lvl1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  <a:lvl2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2pPr>
            <a:lvl3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3pPr>
            <a:lvl4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4pPr>
            <a:lvl5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0813" y="3833095"/>
            <a:ext cx="4724400" cy="1209964"/>
          </a:xfrm>
        </p:spPr>
        <p:txBody>
          <a:bodyPr lIns="45720" tIns="0" rIns="45720" bIns="0" anchor="b" anchorCtr="0">
            <a:noAutofit/>
          </a:bodyPr>
          <a:lstStyle>
            <a:lvl1pPr algn="l">
              <a:lnSpc>
                <a:spcPts val="5000"/>
              </a:lnSpc>
              <a:defRPr sz="460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0813" y="5056909"/>
            <a:ext cx="4724400" cy="1156586"/>
          </a:xfrm>
        </p:spPr>
        <p:txBody>
          <a:bodyPr lIns="91440" tIns="0" rIns="45720" bIns="0">
            <a:normAutofit/>
          </a:bodyPr>
          <a:lstStyle>
            <a:lvl1pPr marL="0" indent="0" algn="l">
              <a:lnSpc>
                <a:spcPts val="2600"/>
              </a:lnSpc>
              <a:spcBef>
                <a:spcPct val="0"/>
              </a:spcBef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98744"/>
            <a:ext cx="1981200" cy="273050"/>
          </a:xfrm>
        </p:spPr>
        <p:txBody>
          <a:bodyPr/>
          <a:lstStyle>
            <a:lvl1pPr algn="l">
              <a:defRPr sz="1100">
                <a:latin typeface="Rockwell" pitchFamily="18" charset="0"/>
              </a:defRPr>
            </a:lvl1pPr>
          </a:lstStyle>
          <a:p>
            <a:fld id="{81B6957A-E574-6443-A068-07A14AB1BF46}" type="datetimeFigureOut">
              <a:rPr lang="en-US" smtClean="0"/>
              <a:t>18/01/15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400" y="6298744"/>
            <a:ext cx="3810000" cy="273050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64856" y="6312392"/>
            <a:ext cx="685800" cy="265089"/>
          </a:xfrm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fld id="{361A1A9E-E68E-754E-B4EB-D0E7CAC97D3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94560"/>
            <a:ext cx="7772400" cy="1362075"/>
          </a:xfrm>
        </p:spPr>
        <p:txBody>
          <a:bodyPr vert="horz" lIns="45720" tIns="0" rIns="45720" bIns="0" rtlCol="0" anchor="b" anchorCtr="0">
            <a:noAutofit/>
          </a:bodyPr>
          <a:lstStyle>
            <a:lvl1pPr algn="l" defTabSz="914400" rtl="0" eaLnBrk="1" latinLnBrk="0" hangingPunct="1">
              <a:lnSpc>
                <a:spcPts val="5000"/>
              </a:lnSpc>
              <a:spcBef>
                <a:spcPct val="0"/>
              </a:spcBef>
              <a:buNone/>
              <a:defRPr sz="4600" b="1" kern="1200" cap="none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557016"/>
            <a:ext cx="7772400" cy="987552"/>
          </a:xfrm>
        </p:spPr>
        <p:txBody>
          <a:bodyPr vert="horz" lIns="91440" tIns="0" rIns="45720" bIns="0" rtlCol="0"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SzPct val="90000"/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6957A-E574-6443-A068-07A14AB1BF46}" type="datetimeFigureOut">
              <a:rPr lang="en-US" smtClean="0"/>
              <a:t>18/01/15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A1A9E-E68E-754E-B4EB-D0E7CAC97D3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Watermar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712693" y="1689847"/>
            <a:ext cx="8431303" cy="2209800"/>
          </a:xfrm>
        </p:spPr>
        <p:txBody>
          <a:bodyPr wrap="none" lIns="0" tIns="0" rIns="0" bIns="0" anchor="ctr" anchorCtr="0">
            <a:noAutofit/>
          </a:bodyPr>
          <a:lstStyle>
            <a:lvl1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  <a:lvl2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2pPr>
            <a:lvl3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3pPr>
            <a:lvl4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4pPr>
            <a:lvl5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196353"/>
            <a:ext cx="5334000" cy="1362075"/>
          </a:xfrm>
        </p:spPr>
        <p:txBody>
          <a:bodyPr lIns="45720" tIns="0" rIns="45720" bIns="0" anchor="b" anchorCtr="0"/>
          <a:lstStyle>
            <a:lvl1pPr algn="l">
              <a:lnSpc>
                <a:spcPts val="5000"/>
              </a:lnSpc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560618"/>
            <a:ext cx="5334000" cy="983087"/>
          </a:xfrm>
        </p:spPr>
        <p:txBody>
          <a:bodyPr tIns="0" rIns="45720" bIns="0" anchor="t" anchorCtr="0"/>
          <a:lstStyle>
            <a:lvl1pPr marL="0" indent="0">
              <a:spcBef>
                <a:spcPct val="0"/>
              </a:spcBef>
              <a:buNone/>
              <a:defRPr sz="22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6957A-E574-6443-A068-07A14AB1BF46}" type="datetimeFigureOut">
              <a:rPr lang="en-US" smtClean="0"/>
              <a:t>18/01/15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A1A9E-E68E-754E-B4EB-D0E7CAC97D3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Picture">
    <p:bg>
      <p:bgPr>
        <a:blipFill dpi="0" rotWithShape="1">
          <a:blip r:embed="rId2">
            <a:lum/>
          </a:blip>
          <a:srcRect/>
          <a:stretch>
            <a:fillRect t="-4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52775" y="4069804"/>
            <a:ext cx="5538788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3" name="Group 8"/>
          <p:cNvGrpSpPr/>
          <p:nvPr/>
        </p:nvGrpSpPr>
        <p:grpSpPr>
          <a:xfrm rot="21240000">
            <a:off x="654352" y="445180"/>
            <a:ext cx="5416247" cy="3630168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Picture Placeholder 9"/>
          <p:cNvSpPr>
            <a:spLocks noGrp="1"/>
          </p:cNvSpPr>
          <p:nvPr>
            <p:ph type="pic" sz="quarter" idx="15"/>
          </p:nvPr>
        </p:nvSpPr>
        <p:spPr>
          <a:xfrm rot="21240000">
            <a:off x="857677" y="632632"/>
            <a:ext cx="5009597" cy="325526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58117" y="5230906"/>
            <a:ext cx="5532958" cy="865093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6957A-E574-6443-A068-07A14AB1BF46}" type="datetimeFigureOut">
              <a:rPr lang="en-US" smtClean="0"/>
              <a:t>18/01/15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A1A9E-E68E-754E-B4EB-D0E7CAC97D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6957A-E574-6443-A068-07A14AB1BF46}" type="datetimeFigureOut">
              <a:rPr lang="en-US" smtClean="0"/>
              <a:t>18/01/15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A1A9E-E68E-754E-B4EB-D0E7CAC97D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1326" y="1419366"/>
            <a:ext cx="3200400" cy="584035"/>
          </a:xfrm>
        </p:spPr>
        <p:txBody>
          <a:bodyPr anchor="b"/>
          <a:lstStyle>
            <a:lvl1pPr marL="0" indent="0" algn="ctr">
              <a:spcBef>
                <a:spcPct val="0"/>
              </a:spcBef>
              <a:buNone/>
              <a:defRPr sz="2200" b="0">
                <a:solidFill>
                  <a:schemeClr val="tx2">
                    <a:lumMod val="60000"/>
                    <a:lumOff val="40000"/>
                  </a:schemeClr>
                </a:solidFill>
                <a:latin typeface="Impact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97367" y="2174875"/>
            <a:ext cx="3566160" cy="36163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2290763" indent="-344488">
              <a:defRPr sz="1600"/>
            </a:lvl6pPr>
            <a:lvl7pPr marL="2290763" indent="-344488">
              <a:defRPr sz="1600"/>
            </a:lvl7pPr>
            <a:lvl8pPr marL="2290763" indent="-344488">
              <a:defRPr sz="1600"/>
            </a:lvl8pPr>
            <a:lvl9pPr marL="2290763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30247" y="1419366"/>
            <a:ext cx="3200400" cy="584035"/>
          </a:xfrm>
        </p:spPr>
        <p:txBody>
          <a:bodyPr anchor="b"/>
          <a:lstStyle>
            <a:lvl1pPr marL="0" indent="0" algn="ctr">
              <a:spcBef>
                <a:spcPct val="0"/>
              </a:spcBef>
              <a:buNone/>
              <a:defRPr sz="2200" b="0">
                <a:solidFill>
                  <a:schemeClr val="tx2">
                    <a:lumMod val="60000"/>
                    <a:lumOff val="40000"/>
                  </a:schemeClr>
                </a:solidFill>
                <a:latin typeface="Impact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6514" y="2174875"/>
            <a:ext cx="3566160" cy="36163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2290763" indent="-344488">
              <a:defRPr sz="1600"/>
            </a:lvl6pPr>
            <a:lvl7pPr marL="2290763" indent="-344488">
              <a:defRPr sz="1600"/>
            </a:lvl7pPr>
            <a:lvl8pPr marL="2290763" indent="-344488">
              <a:defRPr sz="1600"/>
            </a:lvl8pPr>
            <a:lvl9pPr marL="2290763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6957A-E574-6443-A068-07A14AB1BF46}" type="datetimeFigureOut">
              <a:rPr lang="en-US" smtClean="0"/>
              <a:t>18/01/15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A1A9E-E68E-754E-B4EB-D0E7CAC97D3A}" type="slidenum">
              <a:rPr lang="en-US" smtClean="0"/>
              <a:t>‹#›</a:t>
            </a:fld>
            <a:endParaRPr lang="en-US"/>
          </a:p>
        </p:txBody>
      </p:sp>
      <p:pic>
        <p:nvPicPr>
          <p:cNvPr id="11" name="Picture 10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7039" y="1897040"/>
            <a:ext cx="3228975" cy="142875"/>
          </a:xfrm>
          <a:prstGeom prst="rect">
            <a:avLst/>
          </a:prstGeom>
        </p:spPr>
      </p:pic>
      <p:pic>
        <p:nvPicPr>
          <p:cNvPr id="13" name="Picture 12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5960" y="1897040"/>
            <a:ext cx="3228975" cy="142875"/>
          </a:xfrm>
          <a:prstGeom prst="rect">
            <a:avLst/>
          </a:prstGeom>
        </p:spPr>
      </p:pic>
      <p:pic>
        <p:nvPicPr>
          <p:cNvPr id="12" name="Picture 11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7039" y="1897040"/>
            <a:ext cx="3228975" cy="142875"/>
          </a:xfrm>
          <a:prstGeom prst="rect">
            <a:avLst/>
          </a:prstGeom>
        </p:spPr>
      </p:pic>
      <p:pic>
        <p:nvPicPr>
          <p:cNvPr id="14" name="Picture 13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5960" y="1897040"/>
            <a:ext cx="3228975" cy="14287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8"/>
            <a:ext cx="731520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6957A-E574-6443-A068-07A14AB1BF46}" type="datetimeFigureOut">
              <a:rPr lang="en-US" smtClean="0"/>
              <a:t>18/01/15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A1A9E-E68E-754E-B4EB-D0E7CAC97D3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914400" y="3870960"/>
            <a:ext cx="731520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slideLayout" Target="../slideLayouts/slideLayout20.xml"/><Relationship Id="rId21" Type="http://schemas.openxmlformats.org/officeDocument/2006/relationships/theme" Target="../theme/theme1.xml"/><Relationship Id="rId22" Type="http://schemas.openxmlformats.org/officeDocument/2006/relationships/image" Target="../media/image6.png"/><Relationship Id="rId23" Type="http://schemas.openxmlformats.org/officeDocument/2006/relationships/image" Target="../media/image7.png"/><Relationship Id="rId24" Type="http://schemas.openxmlformats.org/officeDocument/2006/relationships/image" Target="../media/image8.png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503238"/>
            <a:ext cx="7313613" cy="868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735138"/>
            <a:ext cx="7313613" cy="40560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63438" y="6314461"/>
            <a:ext cx="1295400" cy="2650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fld id="{81B6957A-E574-6443-A068-07A14AB1BF46}" type="datetimeFigureOut">
              <a:rPr lang="en-US" smtClean="0"/>
              <a:t>18/01/15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2607" y="6305797"/>
            <a:ext cx="3717967" cy="2592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21388" y="5476097"/>
            <a:ext cx="1483056" cy="8518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</a:lstStyle>
          <a:p>
            <a:fld id="{361A1A9E-E68E-754E-B4EB-D0E7CAC97D3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3" r:id="rId1"/>
    <p:sldLayoutId id="2147483824" r:id="rId2"/>
    <p:sldLayoutId id="2147483825" r:id="rId3"/>
    <p:sldLayoutId id="2147483826" r:id="rId4"/>
    <p:sldLayoutId id="2147483827" r:id="rId5"/>
    <p:sldLayoutId id="2147483828" r:id="rId6"/>
    <p:sldLayoutId id="2147483829" r:id="rId7"/>
    <p:sldLayoutId id="2147483830" r:id="rId8"/>
    <p:sldLayoutId id="2147483831" r:id="rId9"/>
    <p:sldLayoutId id="2147483832" r:id="rId10"/>
    <p:sldLayoutId id="2147483833" r:id="rId11"/>
    <p:sldLayoutId id="2147483834" r:id="rId12"/>
    <p:sldLayoutId id="2147483835" r:id="rId13"/>
    <p:sldLayoutId id="2147483836" r:id="rId14"/>
    <p:sldLayoutId id="2147483837" r:id="rId15"/>
    <p:sldLayoutId id="2147483838" r:id="rId16"/>
    <p:sldLayoutId id="2147483839" r:id="rId17"/>
    <p:sldLayoutId id="2147483840" r:id="rId18"/>
    <p:sldLayoutId id="2147483841" r:id="rId19"/>
    <p:sldLayoutId id="2147483842" r:id="rId20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63550" indent="-463550" algn="l" defTabSz="914400" rtl="0" eaLnBrk="1" latinLnBrk="0" hangingPunct="1">
        <a:spcBef>
          <a:spcPts val="2000"/>
        </a:spcBef>
        <a:buSzPct val="90000"/>
        <a:buFontTx/>
        <a:buBlip>
          <a:blip r:embed="rId22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600"/>
        </a:spcBef>
        <a:buSzPct val="90000"/>
        <a:buFontTx/>
        <a:buBlip>
          <a:blip r:embed="rId23"/>
        </a:buBlip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255713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97025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938338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90763" indent="-344488" algn="l" defTabSz="914400" rtl="0" eaLnBrk="1" latinLnBrk="0" hangingPunct="1">
        <a:spcBef>
          <a:spcPct val="20000"/>
        </a:spcBef>
        <a:buSzPct val="90000"/>
        <a:buFontTx/>
        <a:buBlip>
          <a:blip r:embed="rId22"/>
        </a:buBlip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6pPr>
      <a:lvl7pPr marL="2625725" indent="-344488" algn="l" defTabSz="914400" rtl="0" eaLnBrk="1" latinLnBrk="0" hangingPunct="1">
        <a:spcBef>
          <a:spcPct val="20000"/>
        </a:spcBef>
        <a:buSzPct val="90000"/>
        <a:buFontTx/>
        <a:buBlip>
          <a:blip r:embed="rId24"/>
        </a:buBlip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7pPr>
      <a:lvl8pPr marL="2970213" indent="-344488" algn="l" defTabSz="914400" rtl="0" eaLnBrk="1" latinLnBrk="0" hangingPunct="1">
        <a:spcBef>
          <a:spcPct val="20000"/>
        </a:spcBef>
        <a:buSzPct val="90000"/>
        <a:buFontTx/>
        <a:buBlip>
          <a:blip r:embed="rId22"/>
        </a:buBlip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8pPr>
      <a:lvl9pPr marL="3313113" indent="-344488" algn="l" defTabSz="914400" rtl="0" eaLnBrk="1" latinLnBrk="0" hangingPunct="1">
        <a:spcBef>
          <a:spcPct val="20000"/>
        </a:spcBef>
        <a:buSzPct val="90000"/>
        <a:buFontTx/>
        <a:buBlip>
          <a:blip r:embed="rId23"/>
        </a:buBlip>
        <a:defRPr lang="en-US" sz="1800" kern="1200" dirty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4" Type="http://schemas.openxmlformats.org/officeDocument/2006/relationships/image" Target="../media/image13.png"/><Relationship Id="rId1" Type="http://schemas.openxmlformats.org/officeDocument/2006/relationships/slideLayout" Target="../slideLayouts/slideLayout1.xml"/><Relationship Id="rId2" Type="http://schemas.openxmlformats.org/officeDocument/2006/relationships/hyperlink" Target="http://WWW.PLAYPPT.COM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playppt.com" TargetMode="External"/><Relationship Id="rId3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jpg"/><Relationship Id="rId3" Type="http://schemas.openxmlformats.org/officeDocument/2006/relationships/image" Target="../media/image1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r"/>
            <a:r>
              <a:rPr lang="en-US" dirty="0" smtClean="0"/>
              <a:t>4G BROADBAND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800" y="5247132"/>
            <a:ext cx="6477000" cy="1174088"/>
          </a:xfrm>
        </p:spPr>
        <p:txBody>
          <a:bodyPr/>
          <a:lstStyle/>
          <a:p>
            <a:pPr algn="r"/>
            <a:r>
              <a:rPr lang="en-US" dirty="0" smtClean="0">
                <a:hlinkClick r:id="rId2"/>
              </a:rPr>
              <a:t>WWW.PLAYPPT.COM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5" name="Picture 4" descr="4g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463" y="584642"/>
            <a:ext cx="3810000" cy="3035300"/>
          </a:xfrm>
          <a:prstGeom prst="rect">
            <a:avLst/>
          </a:prstGeom>
        </p:spPr>
      </p:pic>
      <p:pic>
        <p:nvPicPr>
          <p:cNvPr id="6" name="Picture 5" descr="pptlogo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011" y="157908"/>
            <a:ext cx="2383891" cy="5337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31369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NETWORKS &amp; SERVICES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The aim of 3G is ‘to provide multimedia multi rate mobile communications any time and anywhere’, though this aim can only be partially met.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It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will be uneconomic to meet this requirement with cellular mobile radio only. 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4G will extend the scenario to an all-IP network (access + core) that integrates broadcast, cellular, cordless, WLAN(wireless local area network), short-range systems and fixed wire. 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The vision is of integration across these 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network air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 interfaces and of a variety of radio environments on a common, flexible and expandable platform — a ‘network of networks’ with distinctive radio access connected to a seamless IP-based coronet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work.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 descr="pptlogo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6776" y="6276714"/>
            <a:ext cx="1542474" cy="3453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59891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SOFTWARE BASED SYSTEMS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The aim of the research in this area is to develop tools that can be used in 4G software systems: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E-commerce, including micro transactions, share trading and internal business transactions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Home services, ranging from terminal enhancements to security systems and housekeeping tasks</a:t>
            </a:r>
          </a:p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Transportation systems: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 Itinerary support, ticketing and location services are to be targeted in this area.</a:t>
            </a:r>
          </a:p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Infotainment on the move: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This will demonstrate the need for software and terminal reconfiguration and media-adaptation.</a:t>
            </a:r>
          </a:p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Telemedicine and assistance services: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 Emergency team support, remote/virtual operations and surveillance of heart patients are possible stages for this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scenario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 descr="pptlogo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6776" y="6276714"/>
            <a:ext cx="1542474" cy="3453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07513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WIRELESS ACCESS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The radio part of the 4G system will be driven by the different radio environments. </a:t>
            </a:r>
          </a:p>
          <a:p>
            <a:pPr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Thus the drivers are: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Adaptive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re-configurability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 algorithms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Spectral 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efficiency - air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 interface design and allocation of  bandwidth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Environment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coverage - all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pervasive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Software - for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the radio and the network access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Technology - embedded / wearable / low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power / high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communication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time / displays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  <p:pic>
        <p:nvPicPr>
          <p:cNvPr id="4" name="Picture 3" descr="pptlogo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6776" y="6276714"/>
            <a:ext cx="1542474" cy="3453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27719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It is always dangerous to predict too far ahead in a fast- moving field such as mobile communications.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 Almost by definition the eventual 2010 scene will not match exactly that depicted in the 4G vision described here in. 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The 4G Vision is a living document which intends to update and amend as time and knowledge progress. 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It will act as the umbrella vision to a large research programmer and place in context the detailed research work that will take place in the various areas. 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In this respect it will help to continuously steer the research as it progresses and, therefore, to make it more relevant and beneficial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 descr="pptlogo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6776" y="6276714"/>
            <a:ext cx="1542474" cy="3453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34410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YOU!!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3822560"/>
            <a:ext cx="7313613" cy="716955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>
                <a:hlinkClick r:id="rId2"/>
              </a:rPr>
              <a:t>www.playppt.com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4" name="Picture 3" descr="pptlog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7798" y="2454063"/>
            <a:ext cx="3534656" cy="7913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59589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BROADBAND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Broadband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 is the marketing term for wireless Internet access through a portable modem, mobile phone, USB wireless modem,  tablet or other mobile devices. 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The first wireless Internet access became available in 1991 as part of the second generation (2G) of mobile phone technology.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Higher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speeds became available in 2001 and 2006 as part of the third (3G) and fourth (4G) generations.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2011, 90% of the world's population lived in areas with 2G coverage, while 45% lived in areas with 2G and 3G coverage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 descr="pptlogo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6776" y="6276714"/>
            <a:ext cx="1542474" cy="3453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39015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While 3G hasn't quite arrived, designers are already thinking about 4G technology.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Cellular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 service providers are slowly beginning to deploy third-generation (3G) cellular services. 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As access technology increases, voice, video, multimedia, and broadband data services are becoming integrated into the same network. 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It is apparent that 3G systems , while maintaining the possible 2-Mbps data rate in the standard, will realistically achieve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384 kbps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rates. 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To achieve the goals of true broadband cellular service, the systems have to make the leap to a fourth generation (4G) network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 descr="pptlogo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6776" y="6276714"/>
            <a:ext cx="1542474" cy="3453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54284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4G?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4G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short for 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fourth generation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is the fourth generation of mobile telecommunications technology, succeeding 3G and preceding 5G. 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A 4G system, in addition to the usual voice and other services of 3G, provides mobile broadband Internet access.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For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example to laptops with wireless modems, to smart phones, and to other mobile devices.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Potential and current applications include amended mobile web access, IP telephony, gaming services, high-definition mobile TV, video conferencing, 3D television, and cloud computing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 descr="pptlogo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6776" y="6276714"/>
            <a:ext cx="1542474" cy="3453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28517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VISION OF 4G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This new generation of wireless is intended to complement and 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replace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 the 3Gsystems, perhaps in 5 to 10 years.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The future 4G infrastructures will consist of a set of various networks using IP as a common protocol so that users are in control environment.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The 4G systems will interoperate with 2G and 3G systems, as well as with digital (broadband) broadcasting systems.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addition, 4G systems will be fully IP-based wireless Internet. 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With 4G, a range of new services and models will be available These services and models need to be further examined for their interface with the design of 4G systems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 descr="pptlogo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6776" y="6276714"/>
            <a:ext cx="1542474" cy="3453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76543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FEATURES OF 4G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4G refers to the fourth generation of cellular wireless standards. It is a successor to3G and2G families of standards. 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A 4G system is expected to provide a comprehensive and secure all-IP based solution where facilities such as IP telephony, ultra-broadband.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4G is being developed to accommodate the Quos and rate requirements set by further development of existing 3G applications like mobile broadband access.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Multimedia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Messaging Service(MMS),video chat, mobile TV, but also new services like HDTV. 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4G may allow roaming with wireless local area networks, and may interact with digital video broadcasting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systems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 descr="pptlogo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6776" y="6276714"/>
            <a:ext cx="1542474" cy="3453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63891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4G ARCHITECTURE</a:t>
            </a:r>
            <a:endParaRPr lang="en-US" dirty="0"/>
          </a:p>
        </p:txBody>
      </p:sp>
      <p:pic>
        <p:nvPicPr>
          <p:cNvPr id="4" name="Picture 3" descr="24620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8770" y="1484751"/>
            <a:ext cx="6956447" cy="4492950"/>
          </a:xfrm>
          <a:prstGeom prst="rect">
            <a:avLst/>
          </a:prstGeom>
        </p:spPr>
      </p:pic>
      <p:pic>
        <p:nvPicPr>
          <p:cNvPr id="5" name="Picture 4" descr="pptlog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6776" y="6276714"/>
            <a:ext cx="1542474" cy="3453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03764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4G TECHNOLOGIES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Some of the key technologies required for 4G are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briefly described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below:</a:t>
            </a:r>
          </a:p>
          <a:p>
            <a:pPr>
              <a:buFont typeface="Arial"/>
              <a:buChar char="•"/>
            </a:pP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OFDMA: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ORTHOGONAL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FREQUENCY DIVISION MULTIPLEXING.</a:t>
            </a:r>
          </a:p>
          <a:p>
            <a:pPr>
              <a:buFont typeface="Arial"/>
              <a:buChar char="•"/>
            </a:pP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SDR: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SOFTWARE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DEFINED RADIO.</a:t>
            </a:r>
          </a:p>
          <a:p>
            <a:pPr>
              <a:buFont typeface="Arial"/>
              <a:buChar char="•"/>
            </a:pP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MIMO: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MULTIPLE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INPUT MULTIPLE OUTPUT</a:t>
            </a:r>
          </a:p>
          <a:p>
            <a:endParaRPr lang="en-US" dirty="0"/>
          </a:p>
        </p:txBody>
      </p:sp>
      <p:pic>
        <p:nvPicPr>
          <p:cNvPr id="4" name="Picture 3" descr="pptlogo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6776" y="6276714"/>
            <a:ext cx="1542474" cy="3453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59428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4G 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Analysis of the underlying technical challenges raised by the above vision and its five elements has produced three research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areas:</a:t>
            </a:r>
          </a:p>
          <a:p>
            <a:pPr lvl="1"/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Networks 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services</a:t>
            </a:r>
          </a:p>
          <a:p>
            <a:pPr lvl="1"/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Software 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based 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systems</a:t>
            </a:r>
          </a:p>
          <a:p>
            <a:pPr lvl="1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Wireless access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 descr="pptlogo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6776" y="6276714"/>
            <a:ext cx="1542474" cy="3453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286483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5" Type="http://schemas.openxmlformats.org/officeDocument/2006/relationships/image" Target="../media/image5.jpeg"/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Inkwell">
  <a:themeElements>
    <a:clrScheme name="Inkwell">
      <a:dk1>
        <a:sysClr val="windowText" lastClr="000000"/>
      </a:dk1>
      <a:lt1>
        <a:sysClr val="window" lastClr="FFFFFF"/>
      </a:lt1>
      <a:dk2>
        <a:srgbClr val="584D2E"/>
      </a:dk2>
      <a:lt2>
        <a:srgbClr val="EFE7C3"/>
      </a:lt2>
      <a:accent1>
        <a:srgbClr val="860908"/>
      </a:accent1>
      <a:accent2>
        <a:srgbClr val="4A0505"/>
      </a:accent2>
      <a:accent3>
        <a:srgbClr val="7A500A"/>
      </a:accent3>
      <a:accent4>
        <a:srgbClr val="C47810"/>
      </a:accent4>
      <a:accent5>
        <a:srgbClr val="827752"/>
      </a:accent5>
      <a:accent6>
        <a:srgbClr val="B5BB83"/>
      </a:accent6>
      <a:hlink>
        <a:srgbClr val="C47810"/>
      </a:hlink>
      <a:folHlink>
        <a:srgbClr val="F0A43A"/>
      </a:folHlink>
    </a:clrScheme>
    <a:fontScheme name="Inkwell">
      <a:majorFont>
        <a:latin typeface="Goudy Old Style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Goudy Old Style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Inkwell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30000"/>
              </a:schemeClr>
              <a:schemeClr val="phClr">
                <a:alpha val="10000"/>
                <a:satMod val="12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shade val="30000"/>
                <a:satMod val="150000"/>
              </a:schemeClr>
              <a:schemeClr val="phClr">
                <a:alpha val="10000"/>
                <a:satMod val="12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101600" dist="38100" dir="5400000" rotWithShape="0">
              <a:srgbClr val="000000">
                <a:alpha val="7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  <a:softEdge rad="25400"/>
          </a:effectLst>
        </a:effectStyle>
      </a:effectStyleLst>
      <a:bgFillStyleLst>
        <a:blipFill rotWithShape="1">
          <a:blip xmlns:r="http://schemas.openxmlformats.org/officeDocument/2006/relationships" r:embed="rId3"/>
          <a:stretch/>
        </a:blipFill>
        <a:blipFill rotWithShape="1">
          <a:blip xmlns:r="http://schemas.openxmlformats.org/officeDocument/2006/relationships" r:embed="rId4"/>
          <a:stretch/>
        </a:blipFill>
        <a:blipFill rotWithShape="1">
          <a:blip xmlns:r="http://schemas.openxmlformats.org/officeDocument/2006/relationships" r:embed="rId5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Inkwell.thmx</Template>
  <TotalTime>36</TotalTime>
  <Words>274</Words>
  <Application>Microsoft Macintosh PowerPoint</Application>
  <PresentationFormat>On-screen Show (4:3)</PresentationFormat>
  <Paragraphs>69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Inkwell</vt:lpstr>
      <vt:lpstr>4G BROADBAND</vt:lpstr>
      <vt:lpstr>BROADBAND</vt:lpstr>
      <vt:lpstr>INTRODUCTION</vt:lpstr>
      <vt:lpstr>WHAT IS 4G?</vt:lpstr>
      <vt:lpstr>VISION OF 4G</vt:lpstr>
      <vt:lpstr>FEATURES OF 4G</vt:lpstr>
      <vt:lpstr>4G ARCHITECTURE</vt:lpstr>
      <vt:lpstr>KEY 4G TECHNOLOGIES</vt:lpstr>
      <vt:lpstr>4G CHALLENGES</vt:lpstr>
      <vt:lpstr>NETWORKS &amp; SERVICES</vt:lpstr>
      <vt:lpstr>SOFTWARE BASED SYSTEMS</vt:lpstr>
      <vt:lpstr>WIRELESS ACCESS</vt:lpstr>
      <vt:lpstr>CONCLUSION</vt:lpstr>
      <vt:lpstr>THANK YOU!!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4G BROADBAND</dc:title>
  <dc:creator>N S ARUN YOGESH</dc:creator>
  <cp:lastModifiedBy>N S ARUN YOGESH</cp:lastModifiedBy>
  <cp:revision>4</cp:revision>
  <dcterms:created xsi:type="dcterms:W3CDTF">2015-01-16T03:22:56Z</dcterms:created>
  <dcterms:modified xsi:type="dcterms:W3CDTF">2015-01-18T03:03:10Z</dcterms:modified>
</cp:coreProperties>
</file>