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8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81B6957A-E574-6443-A068-07A14AB1BF46}" type="datetimeFigureOut">
              <a:rPr lang="en-US" smtClean="0"/>
              <a:t>18/01/15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957A-E574-6443-A068-07A14AB1BF46}" type="datetimeFigureOut">
              <a:rPr lang="en-US" smtClean="0"/>
              <a:t>18/01/15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1A9E-E68E-754E-B4EB-D0E7CAC97D3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957A-E574-6443-A068-07A14AB1BF46}" type="datetimeFigureOut">
              <a:rPr lang="en-US" smtClean="0"/>
              <a:t>18/01/15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1A9E-E68E-754E-B4EB-D0E7CAC97D3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957A-E574-6443-A068-07A14AB1BF46}" type="datetimeFigureOut">
              <a:rPr lang="en-US" smtClean="0"/>
              <a:t>18/01/15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1A9E-E68E-754E-B4EB-D0E7CAC97D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957A-E574-6443-A068-07A14AB1BF46}" type="datetimeFigureOut">
              <a:rPr lang="en-US" smtClean="0"/>
              <a:t>18/01/15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1A9E-E68E-754E-B4EB-D0E7CAC97D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957A-E574-6443-A068-07A14AB1BF46}" type="datetimeFigureOut">
              <a:rPr lang="en-US" smtClean="0"/>
              <a:t>18/01/15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1A9E-E68E-754E-B4EB-D0E7CAC97D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957A-E574-6443-A068-07A14AB1BF46}" type="datetimeFigureOut">
              <a:rPr lang="en-US" smtClean="0"/>
              <a:t>18/01/15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1A9E-E68E-754E-B4EB-D0E7CAC97D3A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957A-E574-6443-A068-07A14AB1BF46}" type="datetimeFigureOut">
              <a:rPr lang="en-US" smtClean="0"/>
              <a:t>18/01/15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1A9E-E68E-754E-B4EB-D0E7CAC97D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957A-E574-6443-A068-07A14AB1BF46}" type="datetimeFigureOut">
              <a:rPr lang="en-US" smtClean="0"/>
              <a:t>18/01/15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1A9E-E68E-754E-B4EB-D0E7CAC97D3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957A-E574-6443-A068-07A14AB1BF46}" type="datetimeFigureOut">
              <a:rPr lang="en-US" smtClean="0"/>
              <a:t>18/01/15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1A9E-E68E-754E-B4EB-D0E7CAC97D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957A-E574-6443-A068-07A14AB1BF46}" type="datetimeFigureOut">
              <a:rPr lang="en-US" smtClean="0"/>
              <a:t>18/01/15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1A9E-E68E-754E-B4EB-D0E7CAC97D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957A-E574-6443-A068-07A14AB1BF46}" type="datetimeFigureOut">
              <a:rPr lang="en-US" smtClean="0"/>
              <a:t>18/01/15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1A9E-E68E-754E-B4EB-D0E7CAC97D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957A-E574-6443-A068-07A14AB1BF46}" type="datetimeFigureOut">
              <a:rPr lang="en-US" smtClean="0"/>
              <a:t>18/01/15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1A9E-E68E-754E-B4EB-D0E7CAC97D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81B6957A-E574-6443-A068-07A14AB1BF46}" type="datetimeFigureOut">
              <a:rPr lang="en-US" smtClean="0"/>
              <a:t>18/01/15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361A1A9E-E68E-754E-B4EB-D0E7CAC97D3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957A-E574-6443-A068-07A14AB1BF46}" type="datetimeFigureOut">
              <a:rPr lang="en-US" smtClean="0"/>
              <a:t>18/01/15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1A9E-E68E-754E-B4EB-D0E7CAC97D3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957A-E574-6443-A068-07A14AB1BF46}" type="datetimeFigureOut">
              <a:rPr lang="en-US" smtClean="0"/>
              <a:t>18/01/15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1A9E-E68E-754E-B4EB-D0E7CAC97D3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957A-E574-6443-A068-07A14AB1BF46}" type="datetimeFigureOut">
              <a:rPr lang="en-US" smtClean="0"/>
              <a:t>18/01/15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1A9E-E68E-754E-B4EB-D0E7CAC97D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957A-E574-6443-A068-07A14AB1BF46}" type="datetimeFigureOut">
              <a:rPr lang="en-US" smtClean="0"/>
              <a:t>18/01/15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1A9E-E68E-754E-B4EB-D0E7CAC97D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957A-E574-6443-A068-07A14AB1BF46}" type="datetimeFigureOut">
              <a:rPr lang="en-US" smtClean="0"/>
              <a:t>18/01/15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1A9E-E68E-754E-B4EB-D0E7CAC97D3A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957A-E574-6443-A068-07A14AB1BF46}" type="datetimeFigureOut">
              <a:rPr lang="en-US" smtClean="0"/>
              <a:t>18/01/15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1A9E-E68E-754E-B4EB-D0E7CAC97D3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81B6957A-E574-6443-A068-07A14AB1BF46}" type="datetimeFigureOut">
              <a:rPr lang="en-US" smtClean="0"/>
              <a:t>18/01/15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361A1A9E-E68E-754E-B4EB-D0E7CAC97D3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  <p:sldLayoutId id="2147483839" r:id="rId17"/>
    <p:sldLayoutId id="2147483840" r:id="rId18"/>
    <p:sldLayoutId id="2147483841" r:id="rId19"/>
    <p:sldLayoutId id="2147483842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PLAYPPT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layppt.com" TargetMode="External"/><Relationship Id="rId3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Relationship Id="rId3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 smtClean="0"/>
              <a:t>4G BROADBAND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247132"/>
            <a:ext cx="6477000" cy="1174088"/>
          </a:xfrm>
        </p:spPr>
        <p:txBody>
          <a:bodyPr/>
          <a:lstStyle/>
          <a:p>
            <a:pPr algn="r"/>
            <a:r>
              <a:rPr lang="en-US" dirty="0" smtClean="0">
                <a:hlinkClick r:id="rId2"/>
              </a:rPr>
              <a:t>WWW.PLAYPPT.COM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4" descr="4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463" y="584642"/>
            <a:ext cx="3810000" cy="3035300"/>
          </a:xfrm>
          <a:prstGeom prst="rect">
            <a:avLst/>
          </a:prstGeom>
        </p:spPr>
      </p:pic>
      <p:pic>
        <p:nvPicPr>
          <p:cNvPr id="6" name="Picture 5" descr="ppt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1" y="157908"/>
            <a:ext cx="2383891" cy="53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136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NETWORKS &amp;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aim of 3G is ‘to provide multimedia multi rate mobile communications any time and anywhere’, though this aim can only be partially met.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will be uneconomic to meet this requirement with cellular mobile radio only.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4G will extend the scenario to an all-IP network (access + core) that integrates broadcast, cellular, cordless, WLAN(wireless local area network), short-range systems and fixed wire.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vision is of integration across these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network air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interfaces and of a variety of radio environments on a common, flexible and expandable platform — a ‘network of networks’ with distinctive radio access connected to a seamless IP-based coronet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work.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776" y="6276714"/>
            <a:ext cx="1542474" cy="34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989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SOFTWARE BASED SYSTEMS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aim of the research in this area is to develop tools that can be used in 4G software systems: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E-commerce, including micro transactions, share trading and internal business transactions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Home services, ranging from terminal enhancements to security systems and housekeeping tasks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Transportation systems: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Itinerary support, ticketing and location services are to be targeted in this area.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Infotainment on the move: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This will demonstrate the need for software and terminal reconfiguration and media-adaptation.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Telemedicine and assistance services: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Emergency team support, remote/virtual operations and surveillance of heart patients are possible stages for this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scenario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776" y="6276714"/>
            <a:ext cx="1542474" cy="34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751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radio part of the 4G system will be driven by the different radio environments. 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Thus the drivers are: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Adaptive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re-configurability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algorithms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Spectral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efficiency - air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interface design and allocation of  bandwidth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Environment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coverage - all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pervasive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Software - for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radio and the network access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Technology - embedded / wearable / low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power / high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communication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time / displays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776" y="6276714"/>
            <a:ext cx="1542474" cy="34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771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It is always dangerous to predict too far ahead in a fast- moving field such as mobile communications.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Almost by definition the eventual 2010 scene will not match exactly that depicted in the 4G vision described here in.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4G Vision is a living document which intends to update and amend as time and knowledge progress.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It will act as the umbrella vision to a large research programmer and place in context the detailed research work that will take place in the various areas.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this respect it will help to continuously steer the research as it progresses and, therefore, to make it more relevant and beneficial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776" y="6276714"/>
            <a:ext cx="1542474" cy="34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441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822560"/>
            <a:ext cx="7313613" cy="71695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hlinkClick r:id="rId2"/>
              </a:rPr>
              <a:t>www.playppt.com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798" y="2454063"/>
            <a:ext cx="3534656" cy="791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958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Broadband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is the marketing term for wireless Internet access through a portable modem, mobile phone, USB wireless modem,  tablet or other mobile devices.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first wireless Internet access became available in 1991 as part of the second generation (2G) of mobile phone technology.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Higher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speeds became available in 2001 and 2006 as part of the third (3G) and fourth (4G) generations.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2011, 90% of the world's population lived in areas with 2G coverage, while 45% lived in areas with 2G and 3G coverage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776" y="6276714"/>
            <a:ext cx="1542474" cy="34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901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While 3G hasn't quite arrived, designers are already thinking about 4G technology.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Cellular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service providers are slowly beginning to deploy third-generation (3G) cellular services.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As access technology increases, voice, video, multimedia, and broadband data services are becoming integrated into the same network.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It is apparent that 3G systems , while maintaining the possible 2-Mbps data rate in the standard, will realistically achieve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384 kbps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rates.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To achieve the goals of true broadband cellular service, the systems have to make the leap to a fourth generation (4G) network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776" y="6276714"/>
            <a:ext cx="1542474" cy="34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428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4G?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4G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short for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fourth generation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is the fourth generation of mobile telecommunications technology, succeeding 3G and preceding 5G.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4G system, in addition to the usual voice and other services of 3G, provides mobile broadband Internet access.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example to laptops with wireless modems, to smart phones, and to other mobile devices.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Potential and current applications include amended mobile web access, IP telephony, gaming services, high-definition mobile TV, video conferencing, 3D television, and cloud computing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776" y="6276714"/>
            <a:ext cx="1542474" cy="34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851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 OF 4G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This new generation of wireless is intended to complement and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replace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the 3Gsystems, perhaps in 5 to 10 years.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future 4G infrastructures will consist of a set of various networks using IP as a common protocol so that users are in control environment.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4G systems will interoperate with 2G and 3G systems, as well as with digital (broadband) broadcasting systems.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addition, 4G systems will be fully IP-based wireless Internet.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With 4G, a range of new services and models will be available These services and models need to be further examined for their interface with the design of 4G systems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776" y="6276714"/>
            <a:ext cx="1542474" cy="34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654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4G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4G refers to the fourth generation of cellular wireless standards. It is a successor to3G and2G families of standards.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4G system is expected to provide a comprehensive and secure all-IP based solution where facilities such as IP telephony, ultra-broadband.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4G is being developed to accommodate the Quos and rate requirements set by further development of existing 3G applications like mobile broadband access.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Multimedia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Messaging Service(MMS),video chat, mobile TV, but also new services like HDTV. 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4G may allow roaming with wireless local area networks, and may interact with digital video broadcasting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systems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776" y="6276714"/>
            <a:ext cx="1542474" cy="34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389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4G ARCHITECTURE</a:t>
            </a:r>
            <a:endParaRPr lang="en-US" dirty="0"/>
          </a:p>
        </p:txBody>
      </p:sp>
      <p:pic>
        <p:nvPicPr>
          <p:cNvPr id="4" name="Picture 3" descr="2462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770" y="1484751"/>
            <a:ext cx="6956447" cy="4492950"/>
          </a:xfrm>
          <a:prstGeom prst="rect">
            <a:avLst/>
          </a:prstGeom>
        </p:spPr>
      </p:pic>
      <p:pic>
        <p:nvPicPr>
          <p:cNvPr id="5" name="Picture 4" descr="ppt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776" y="6276714"/>
            <a:ext cx="1542474" cy="34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376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4G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Some of the key technologies required for 4G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briefly described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below:</a:t>
            </a:r>
          </a:p>
          <a:p>
            <a:pPr>
              <a:buFont typeface="Arial"/>
              <a:buChar char="•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OFDMA: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ORTHOGONAL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FREQUENCY DIVISION MULTIPLEXING.</a:t>
            </a:r>
          </a:p>
          <a:p>
            <a:pPr>
              <a:buFont typeface="Arial"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SDR: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SOFTWARE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DEFINED RADIO.</a:t>
            </a:r>
          </a:p>
          <a:p>
            <a:pPr>
              <a:buFont typeface="Arial"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MIMO: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MULTIPLE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INPUT MULTIPLE OUTPUT</a:t>
            </a:r>
          </a:p>
          <a:p>
            <a:endParaRPr lang="en-US" dirty="0"/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776" y="6276714"/>
            <a:ext cx="1542474" cy="34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942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4G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Analysis of the underlying technical challenges raised by the above vision and its five elements has produced three research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areas:</a:t>
            </a:r>
          </a:p>
          <a:p>
            <a:pPr lvl="1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Networks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services</a:t>
            </a:r>
          </a:p>
          <a:p>
            <a:pPr lvl="1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Software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based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systems</a:t>
            </a:r>
          </a:p>
          <a:p>
            <a:pPr lvl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Wireless access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776" y="6276714"/>
            <a:ext cx="1542474" cy="34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8648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36</TotalTime>
  <Words>274</Words>
  <Application>Microsoft Macintosh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Inkwell</vt:lpstr>
      <vt:lpstr>4G BROADBAND</vt:lpstr>
      <vt:lpstr>BROADBAND</vt:lpstr>
      <vt:lpstr>INTRODUCTION</vt:lpstr>
      <vt:lpstr>WHAT IS 4G?</vt:lpstr>
      <vt:lpstr>VISION OF 4G</vt:lpstr>
      <vt:lpstr>FEATURES OF 4G</vt:lpstr>
      <vt:lpstr>4G ARCHITECTURE</vt:lpstr>
      <vt:lpstr>KEY 4G TECHNOLOGIES</vt:lpstr>
      <vt:lpstr>4G CHALLENGES</vt:lpstr>
      <vt:lpstr>NETWORKS &amp; SERVICES</vt:lpstr>
      <vt:lpstr>SOFTWARE BASED SYSTEMS</vt:lpstr>
      <vt:lpstr>WIRELESS ACCESS</vt:lpstr>
      <vt:lpstr>CONCLUSION</vt:lpstr>
      <vt:lpstr>THANK YOU!!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4G BROADBAND</dc:title>
  <dc:creator>N S ARUN YOGESH</dc:creator>
  <cp:lastModifiedBy>N S ARUN YOGESH</cp:lastModifiedBy>
  <cp:revision>4</cp:revision>
  <dcterms:created xsi:type="dcterms:W3CDTF">2015-01-16T03:22:56Z</dcterms:created>
  <dcterms:modified xsi:type="dcterms:W3CDTF">2015-01-18T03:03:10Z</dcterms:modified>
</cp:coreProperties>
</file>