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58" r:id="rId3"/>
    <p:sldId id="260" r:id="rId4"/>
    <p:sldId id="261" r:id="rId5"/>
    <p:sldId id="262" r:id="rId6"/>
    <p:sldId id="266" r:id="rId7"/>
    <p:sldId id="263" r:id="rId8"/>
    <p:sldId id="271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82" d="100"/>
          <a:sy n="82" d="100"/>
        </p:scale>
        <p:origin x="-189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DB4B746-45FA-4C12-BBCB-73194B320908}" type="datetimeFigureOut">
              <a:rPr lang="en-US" smtClean="0"/>
              <a:pPr/>
              <a:t>11/01/15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42784B-2CCB-4C38-AFC6-8A91AF01C7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5257800"/>
            <a:ext cx="9116992" cy="121920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Eye Movement Based Human 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omputer</a:t>
            </a:r>
            <a:endParaRPr lang="en-US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Yogi\Downloads\The-Muscles-of-Eye-Mov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5392615"/>
          </a:xfrm>
          <a:prstGeom prst="rect">
            <a:avLst/>
          </a:prstGeom>
          <a:noFill/>
        </p:spPr>
      </p:pic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6999" y="-12177"/>
            <a:ext cx="2443231" cy="5455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381000"/>
            <a:ext cx="9448800" cy="1325562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ELECTRIC POTENTIAL MEASUREMENT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third category uses electric potentials measured with electrodes placed around the eyes.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eyes are the origin of a steady electric potential field, which can also be detected in total darkness and if the eyes are closed.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be generated by a dipole with its positive pole at the cornea and its negative pole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retina.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electric signal that can be derived using two pairs of contact electrodes placed on the skin around one eye is called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Electrooculogram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(EOG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eyes move from the centre position towards the periphery, the retina approaches one electrode while the cornea approaches the opposing one.</a:t>
            </a: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951706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EYE TRACKING AS AN INPUT DEVICE</a:t>
            </a:r>
            <a:endParaRPr lang="en-US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58200" cy="4724400"/>
          </a:xfrm>
        </p:spPr>
        <p:txBody>
          <a:bodyPr>
            <a:no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Eye movements can be measured and used to enable an individual actually to interact with an interface. 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Users could position a cursor by simply looking at where they want it to go, or “click” an icon by gazing at it for a certain amount of time or by blinking.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first obvious application of this capability is for disabled users who cannot make use of their hands to control a mouse or keyboard (Jacob &amp;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Karn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2003). 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However, intention can often be hard to interpret; many eye movements are involuntary, leading to a certain “Midas Touch”.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34400" cy="139903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TRENDS IN EYE TRACKING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Future developments in eye tracking should centre on standardizing what eye movement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metrics are used.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ow they are referred to, and how they should be interpreted in the context of interface design.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Once eye tracking achieves these improvements in technology, methodology, and cost.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collection, filtering and -analysis software should be streamlined so that they can work together without user intervention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can take its place as part of a standard HCI toolkit.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2192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Our contention is that eye-movement tracking represents an important.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bjective technique that can afford useful advantages for the in-depth analysis of interface usability.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Eye-tracking studies in HCI are beginning to burgeon, and the technique seems set to become an established.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addition to the current battery of usability-testing methods employed by commercial and academic HCI researchers.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924800" cy="1146175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819400"/>
            <a:ext cx="3810000" cy="85077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19400" y="3962400"/>
            <a:ext cx="3505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www.playppt.com</a:t>
            </a:r>
            <a:endParaRPr lang="en-US" sz="3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eye tracking system records how the eyes move when a subject is sitting in front of a computer screen.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human eyes are constantly moving until they stop and focus on a point.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over ten different types of eye movements, of which the most important ones are saccades and fixations.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eyes focus on a point, it is called a fixation and the movements between these fixations are called saccades.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eye fixates, the stops vary from about 100 to 600 milliseconds and during this stop the brain starts to process the visual information received from the eyes.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6800" cy="1096962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TECHNOLOGIES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72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most widely used current designs are video-based eye trackers.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camera focuses on one or both eyes and records their movement as the viewer looks at some kind of stimulus.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modern eye-trackers use the center of the pupil and infrared / near-infrared non-collimated light to create corneal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reflections (CR).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vector between the pupil center and the corneal reflections can be used to compute the point of regard on surface or the gaze direction.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calibration procedure of the individual is usually needed before using the eye tracker</a:t>
            </a: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Two general types of eye tracking techniques are used: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Bright-pupil </a:t>
            </a:r>
          </a:p>
          <a:p>
            <a:pPr lvl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Dark-pupil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difference is based on the location of the illumination source with respect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optics.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Bright-pupil tracking creates greater iris/pupil contrast, allowing more robust eye tracking with all iris pigmentation, and greatly reduces interference caused by eyelashes and other obscuring features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also allows tracking in lighting conditions ranging from total darkness to very bright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86800" cy="1096962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TECHNIQUES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TRACKER TYPES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Eye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trackers measure rotations of the eye in one of several ways, but principally they fall into three categories: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movement of an object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normally, a special contact lens) attached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eye.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Optical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tracking without direct contact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eye.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easurement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electric potentials 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electrodes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placed around the eyes.</a:t>
            </a: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HCI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Yogi\Downloads\cogain-f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069587"/>
            <a:ext cx="8229600" cy="3416813"/>
          </a:xfrm>
          <a:prstGeom prst="rect">
            <a:avLst/>
          </a:prstGeom>
          <a:noFill/>
        </p:spPr>
      </p:pic>
      <p:pic>
        <p:nvPicPr>
          <p:cNvPr id="6" name="Picture 2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6106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EYE-ATTACHED TRACKING</a:t>
            </a:r>
            <a:br>
              <a:rPr lang="en-US" sz="6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type uses an attachment to the eye, such as a special contact lens with an embedded mirror or magnetic field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sensor.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movement of the attachment is measured with the assumption that it does not slip significantly as the eye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rotates.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Measurements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tight fitting contact lenses have provided extremely sensitive recordings of eye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movement.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agnetic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search coils are the method of choice for researchers studying the dynamics and underlying physiology of eye movement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allows the measurement of eye movement in horizontal, vertical and torsion directions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000" b="1" dirty="0" smtClean="0">
                <a:latin typeface="Times New Roman"/>
                <a:cs typeface="Times New Roman"/>
              </a:rPr>
              <a:t>WHAT IS EYE TRACKER?</a:t>
            </a:r>
            <a:endParaRPr lang="en-US" sz="5000" b="1" dirty="0">
              <a:latin typeface="Times New Roman"/>
              <a:cs typeface="Times New Roman"/>
            </a:endParaRPr>
          </a:p>
        </p:txBody>
      </p:sp>
      <p:pic>
        <p:nvPicPr>
          <p:cNvPr id="5" name="Picture 4" descr="Tobii-eye-tracking-step-by-step-web-57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7581900" cy="4521200"/>
          </a:xfrm>
          <a:prstGeom prst="rect">
            <a:avLst/>
          </a:prstGeom>
        </p:spPr>
      </p:pic>
      <p:pic>
        <p:nvPicPr>
          <p:cNvPr id="6" name="Picture 2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2070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5500" b="1" dirty="0" smtClean="0">
                <a:latin typeface="Times New Roman" pitchFamily="18" charset="0"/>
                <a:cs typeface="Times New Roman" pitchFamily="18" charset="0"/>
              </a:rPr>
              <a:t>OPTICAL TRACKING</a:t>
            </a:r>
            <a:endParaRPr lang="en-US" sz="5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244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second broad category uses some non-contact, optical method for measuring eye motion.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typically infrared, is reflected from the eye and sensed by a video camera or some other specially designed optical sensor.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information is then analyzed to extract eye rotation from changes in reflections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Video-based eye trackers typically use the corneal reflection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center of the pupil as features to track over time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still more sensitive method of tracking is to image features from inside the eye, such as the retinal blood vessels, and follow these features as the eye rotates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484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167</TotalTime>
  <Words>881</Words>
  <Application>Microsoft Macintosh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Eye Movement Based Human Computer</vt:lpstr>
      <vt:lpstr>INTRODUCTION</vt:lpstr>
      <vt:lpstr>TECHNOLOGIES</vt:lpstr>
      <vt:lpstr>TECHNIQUES</vt:lpstr>
      <vt:lpstr>TRACKER TYPES</vt:lpstr>
      <vt:lpstr>HCI</vt:lpstr>
      <vt:lpstr>EYE-ATTACHED TRACKING </vt:lpstr>
      <vt:lpstr>WHAT IS EYE TRACKER?</vt:lpstr>
      <vt:lpstr>OPTICAL TRACKING</vt:lpstr>
      <vt:lpstr>ELECTRIC POTENTIAL MEASUREMENT </vt:lpstr>
      <vt:lpstr>EYE TRACKING AS AN INPUT DEVICE</vt:lpstr>
      <vt:lpstr>FUTURE TRENDS IN EYE TRACKING </vt:lpstr>
      <vt:lpstr>CONCLUSION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 Movement Based Human Computer</dc:title>
  <dc:creator>Yogi</dc:creator>
  <cp:lastModifiedBy>N S ARUN YOGESH</cp:lastModifiedBy>
  <cp:revision>13</cp:revision>
  <dcterms:created xsi:type="dcterms:W3CDTF">2015-01-09T07:57:53Z</dcterms:created>
  <dcterms:modified xsi:type="dcterms:W3CDTF">2015-01-11T08:30:47Z</dcterms:modified>
</cp:coreProperties>
</file>